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0bb0f764f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ac13eddf94976"/>
  </p:sldMasterIdLst>
  <p:sldIdLst>
    <p:sldId xmlns:r="http://schemas.openxmlformats.org/officeDocument/2006/relationships" id="256" r:id="R23ba7627fa034377"/>
    <p:sldId xmlns:r="http://schemas.openxmlformats.org/officeDocument/2006/relationships" id="257" r:id="Rde5700fc56584a0d"/>
    <p:sldId xmlns:r="http://schemas.openxmlformats.org/officeDocument/2006/relationships" id="258" r:id="R473e69ce30c14fce"/>
    <p:sldId xmlns:r="http://schemas.openxmlformats.org/officeDocument/2006/relationships" id="259" r:id="R17bf06a6717841bc"/>
    <p:sldId xmlns:r="http://schemas.openxmlformats.org/officeDocument/2006/relationships" id="260" r:id="R2eab40f8e2f44709"/>
    <p:sldId xmlns:r="http://schemas.openxmlformats.org/officeDocument/2006/relationships" id="261" r:id="R367dcfb5130e40d7"/>
    <p:sldId xmlns:r="http://schemas.openxmlformats.org/officeDocument/2006/relationships" id="262" r:id="Refd6fd219c19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ac13eddf94976" /><Relationship Type="http://schemas.openxmlformats.org/officeDocument/2006/relationships/slide" Target="/ppt/slides/slide1.xml" Id="R23ba7627fa034377" /><Relationship Type="http://schemas.openxmlformats.org/officeDocument/2006/relationships/slide" Target="/ppt/slides/slide2.xml" Id="Rde5700fc56584a0d" /><Relationship Type="http://schemas.openxmlformats.org/officeDocument/2006/relationships/slide" Target="/ppt/slides/slide3.xml" Id="R473e69ce30c14fce" /><Relationship Type="http://schemas.openxmlformats.org/officeDocument/2006/relationships/slide" Target="/ppt/slides/slide4.xml" Id="R17bf06a6717841bc" /><Relationship Type="http://schemas.openxmlformats.org/officeDocument/2006/relationships/slide" Target="/ppt/slides/slide5.xml" Id="R2eab40f8e2f44709" /><Relationship Type="http://schemas.openxmlformats.org/officeDocument/2006/relationships/slide" Target="/ppt/slides/slide6.xml" Id="R367dcfb5130e40d7" /><Relationship Type="http://schemas.openxmlformats.org/officeDocument/2006/relationships/slide" Target="/ppt/slides/slide7.xml" Id="Refd6fd219c19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5a50ec0ec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824eec46e46f5" /><Relationship Type="http://schemas.openxmlformats.org/officeDocument/2006/relationships/theme" Target="/ppt/slideMasters/theme/theme1.xml" Id="R1eee15b58eb4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824eec46e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8eb4cab1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12616099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f25be764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8d14ee28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36ee7e44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cb6ee77e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fe707c23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