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f110c3310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b25f1e42d45ce"/>
  </p:sldMasterIdLst>
  <p:sldIdLst>
    <p:sldId xmlns:r="http://schemas.openxmlformats.org/officeDocument/2006/relationships" id="256" r:id="R0d1f73baa18c4c6e"/>
    <p:sldId xmlns:r="http://schemas.openxmlformats.org/officeDocument/2006/relationships" id="257" r:id="Rcd41f20819444b5a"/>
    <p:sldId xmlns:r="http://schemas.openxmlformats.org/officeDocument/2006/relationships" id="258" r:id="Radff5f27b7f34efb"/>
    <p:sldId xmlns:r="http://schemas.openxmlformats.org/officeDocument/2006/relationships" id="259" r:id="R33134f35ba324577"/>
    <p:sldId xmlns:r="http://schemas.openxmlformats.org/officeDocument/2006/relationships" id="260" r:id="R5470ad462c054c13"/>
    <p:sldId xmlns:r="http://schemas.openxmlformats.org/officeDocument/2006/relationships" id="261" r:id="R78ac9835fe1e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b25f1e42d45ce" /><Relationship Type="http://schemas.openxmlformats.org/officeDocument/2006/relationships/slide" Target="/ppt/slides/slide1.xml" Id="R0d1f73baa18c4c6e" /><Relationship Type="http://schemas.openxmlformats.org/officeDocument/2006/relationships/slide" Target="/ppt/slides/slide2.xml" Id="Rcd41f20819444b5a" /><Relationship Type="http://schemas.openxmlformats.org/officeDocument/2006/relationships/slide" Target="/ppt/slides/slide3.xml" Id="Radff5f27b7f34efb" /><Relationship Type="http://schemas.openxmlformats.org/officeDocument/2006/relationships/slide" Target="/ppt/slides/slide4.xml" Id="R33134f35ba324577" /><Relationship Type="http://schemas.openxmlformats.org/officeDocument/2006/relationships/slide" Target="/ppt/slides/slide5.xml" Id="R5470ad462c054c13" /><Relationship Type="http://schemas.openxmlformats.org/officeDocument/2006/relationships/slide" Target="/ppt/slides/slide6.xml" Id="R78ac9835fe1e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6a6143695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fb24ad634b0f" /><Relationship Type="http://schemas.openxmlformats.org/officeDocument/2006/relationships/theme" Target="/ppt/slideMasters/theme/theme1.xml" Id="R6b3560c85432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9fb24ad63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d63b6345b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42fcec94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cc82a652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43b9bb3e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8140168e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51d3ced4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