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e4270869b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4a585dab040a0"/>
  </p:sldMasterIdLst>
  <p:sldIdLst>
    <p:sldId xmlns:r="http://schemas.openxmlformats.org/officeDocument/2006/relationships" id="256" r:id="R618b934aa71343bd"/>
    <p:sldId xmlns:r="http://schemas.openxmlformats.org/officeDocument/2006/relationships" id="257" r:id="Rdba2b2cdd74144ef"/>
    <p:sldId xmlns:r="http://schemas.openxmlformats.org/officeDocument/2006/relationships" id="258" r:id="R25d611ce865f4f31"/>
    <p:sldId xmlns:r="http://schemas.openxmlformats.org/officeDocument/2006/relationships" id="259" r:id="R6f7f4c4dffdb4713"/>
    <p:sldId xmlns:r="http://schemas.openxmlformats.org/officeDocument/2006/relationships" id="260" r:id="R8f1350cc099f4392"/>
    <p:sldId xmlns:r="http://schemas.openxmlformats.org/officeDocument/2006/relationships" id="261" r:id="R8757a02f3bef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4a585dab040a0" /><Relationship Type="http://schemas.openxmlformats.org/officeDocument/2006/relationships/slide" Target="/ppt/slides/slide1.xml" Id="R618b934aa71343bd" /><Relationship Type="http://schemas.openxmlformats.org/officeDocument/2006/relationships/slide" Target="/ppt/slides/slide2.xml" Id="Rdba2b2cdd74144ef" /><Relationship Type="http://schemas.openxmlformats.org/officeDocument/2006/relationships/slide" Target="/ppt/slides/slide3.xml" Id="R25d611ce865f4f31" /><Relationship Type="http://schemas.openxmlformats.org/officeDocument/2006/relationships/slide" Target="/ppt/slides/slide4.xml" Id="R6f7f4c4dffdb4713" /><Relationship Type="http://schemas.openxmlformats.org/officeDocument/2006/relationships/slide" Target="/ppt/slides/slide5.xml" Id="R8f1350cc099f4392" /><Relationship Type="http://schemas.openxmlformats.org/officeDocument/2006/relationships/slide" Target="/ppt/slides/slide6.xml" Id="R8757a02f3bef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c0127aec2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adaebe97348c5" /><Relationship Type="http://schemas.openxmlformats.org/officeDocument/2006/relationships/theme" Target="/ppt/slideMasters/theme/theme1.xml" Id="Rd4165288fa9b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adaebe973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00794180b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e6894a8fa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5105b0c3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8f056090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09d503c7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6e441b7ad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