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69b3a4fb3144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59d2ecbd3a48e4"/>
  </p:sldMasterIdLst>
  <p:sldIdLst>
    <p:sldId xmlns:r="http://schemas.openxmlformats.org/officeDocument/2006/relationships" id="256" r:id="Ra479153bc3ad4f99"/>
    <p:sldId xmlns:r="http://schemas.openxmlformats.org/officeDocument/2006/relationships" id="257" r:id="R44ff6e6e7e0747e9"/>
    <p:sldId xmlns:r="http://schemas.openxmlformats.org/officeDocument/2006/relationships" id="258" r:id="Ra4825e2781434dfe"/>
    <p:sldId xmlns:r="http://schemas.openxmlformats.org/officeDocument/2006/relationships" id="259" r:id="R3ba45cfcb4364eb7"/>
    <p:sldId xmlns:r="http://schemas.openxmlformats.org/officeDocument/2006/relationships" id="260" r:id="R872dc8b3cb844957"/>
    <p:sldId xmlns:r="http://schemas.openxmlformats.org/officeDocument/2006/relationships" id="261" r:id="Rd1fa2dca80964dd1"/>
    <p:sldId xmlns:r="http://schemas.openxmlformats.org/officeDocument/2006/relationships" id="262" r:id="R0c64b86f31724b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59d2ecbd3a48e4" /><Relationship Type="http://schemas.openxmlformats.org/officeDocument/2006/relationships/slide" Target="/ppt/slides/slide1.xml" Id="Ra479153bc3ad4f99" /><Relationship Type="http://schemas.openxmlformats.org/officeDocument/2006/relationships/slide" Target="/ppt/slides/slide2.xml" Id="R44ff6e6e7e0747e9" /><Relationship Type="http://schemas.openxmlformats.org/officeDocument/2006/relationships/slide" Target="/ppt/slides/slide3.xml" Id="Ra4825e2781434dfe" /><Relationship Type="http://schemas.openxmlformats.org/officeDocument/2006/relationships/slide" Target="/ppt/slides/slide4.xml" Id="R3ba45cfcb4364eb7" /><Relationship Type="http://schemas.openxmlformats.org/officeDocument/2006/relationships/slide" Target="/ppt/slides/slide5.xml" Id="R872dc8b3cb844957" /><Relationship Type="http://schemas.openxmlformats.org/officeDocument/2006/relationships/slide" Target="/ppt/slides/slide6.xml" Id="Rd1fa2dca80964dd1" /><Relationship Type="http://schemas.openxmlformats.org/officeDocument/2006/relationships/slide" Target="/ppt/slides/slide7.xml" Id="R0c64b86f31724b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b5725e496146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29d07fc8247fc" /><Relationship Type="http://schemas.openxmlformats.org/officeDocument/2006/relationships/theme" Target="/ppt/slideMasters/theme/theme1.xml" Id="R759df4050d724e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029d07fc8247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b6f77ae7a49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7e37aa92546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7369bdd984b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8e45e52e242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cc0d7822f4d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bb82b114c4d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340e09ea64b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SKYEN HOLDING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297 357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761 184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766 159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JØRSTAD SVANES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Oskleiva 73F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1786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928 900 665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