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32f65e385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76481c6c64905"/>
  </p:sldMasterIdLst>
  <p:sldIdLst>
    <p:sldId xmlns:r="http://schemas.openxmlformats.org/officeDocument/2006/relationships" id="256" r:id="R63cf5403e9d14360"/>
    <p:sldId xmlns:r="http://schemas.openxmlformats.org/officeDocument/2006/relationships" id="257" r:id="R4f334134af9d4e65"/>
    <p:sldId xmlns:r="http://schemas.openxmlformats.org/officeDocument/2006/relationships" id="258" r:id="R76953843a57d4265"/>
    <p:sldId xmlns:r="http://schemas.openxmlformats.org/officeDocument/2006/relationships" id="259" r:id="R243d0c0483834c38"/>
    <p:sldId xmlns:r="http://schemas.openxmlformats.org/officeDocument/2006/relationships" id="260" r:id="R0e043e0590f44ce3"/>
    <p:sldId xmlns:r="http://schemas.openxmlformats.org/officeDocument/2006/relationships" id="261" r:id="R5a1556e232d14a27"/>
    <p:sldId xmlns:r="http://schemas.openxmlformats.org/officeDocument/2006/relationships" id="262" r:id="Re31b8dd00d18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76481c6c64905" /><Relationship Type="http://schemas.openxmlformats.org/officeDocument/2006/relationships/slide" Target="/ppt/slides/slide1.xml" Id="R63cf5403e9d14360" /><Relationship Type="http://schemas.openxmlformats.org/officeDocument/2006/relationships/slide" Target="/ppt/slides/slide2.xml" Id="R4f334134af9d4e65" /><Relationship Type="http://schemas.openxmlformats.org/officeDocument/2006/relationships/slide" Target="/ppt/slides/slide3.xml" Id="R76953843a57d4265" /><Relationship Type="http://schemas.openxmlformats.org/officeDocument/2006/relationships/slide" Target="/ppt/slides/slide4.xml" Id="R243d0c0483834c38" /><Relationship Type="http://schemas.openxmlformats.org/officeDocument/2006/relationships/slide" Target="/ppt/slides/slide5.xml" Id="R0e043e0590f44ce3" /><Relationship Type="http://schemas.openxmlformats.org/officeDocument/2006/relationships/slide" Target="/ppt/slides/slide6.xml" Id="R5a1556e232d14a27" /><Relationship Type="http://schemas.openxmlformats.org/officeDocument/2006/relationships/slide" Target="/ppt/slides/slide7.xml" Id="Re31b8dd00d18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3d1867e75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d3b2b35d452a" /><Relationship Type="http://schemas.openxmlformats.org/officeDocument/2006/relationships/theme" Target="/ppt/slideMasters/theme/theme1.xml" Id="R01a575b57474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ad3b2b35d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b7dd5aed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78475428e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b9bb3e00f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3d2d7c6f8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73d82323c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9e4f95551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68205f83e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17 958 852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C ALBRETSEN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