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341fed121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1a0590b404dee"/>
  </p:sldMasterIdLst>
  <p:sldIdLst>
    <p:sldId xmlns:r="http://schemas.openxmlformats.org/officeDocument/2006/relationships" id="256" r:id="Rbd4aeafdb9ce434a"/>
    <p:sldId xmlns:r="http://schemas.openxmlformats.org/officeDocument/2006/relationships" id="257" r:id="R2e5c614687484e18"/>
    <p:sldId xmlns:r="http://schemas.openxmlformats.org/officeDocument/2006/relationships" id="258" r:id="Rc87365432c6d4438"/>
    <p:sldId xmlns:r="http://schemas.openxmlformats.org/officeDocument/2006/relationships" id="259" r:id="Ree6eedfdebce47ba"/>
    <p:sldId xmlns:r="http://schemas.openxmlformats.org/officeDocument/2006/relationships" id="260" r:id="Rb687007a87bc4cba"/>
    <p:sldId xmlns:r="http://schemas.openxmlformats.org/officeDocument/2006/relationships" id="261" r:id="R1dbf238d3e414918"/>
    <p:sldId xmlns:r="http://schemas.openxmlformats.org/officeDocument/2006/relationships" id="262" r:id="Rca9185bb884d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1a0590b404dee" /><Relationship Type="http://schemas.openxmlformats.org/officeDocument/2006/relationships/slide" Target="/ppt/slides/slide1.xml" Id="Rbd4aeafdb9ce434a" /><Relationship Type="http://schemas.openxmlformats.org/officeDocument/2006/relationships/slide" Target="/ppt/slides/slide2.xml" Id="R2e5c614687484e18" /><Relationship Type="http://schemas.openxmlformats.org/officeDocument/2006/relationships/slide" Target="/ppt/slides/slide3.xml" Id="Rc87365432c6d4438" /><Relationship Type="http://schemas.openxmlformats.org/officeDocument/2006/relationships/slide" Target="/ppt/slides/slide4.xml" Id="Ree6eedfdebce47ba" /><Relationship Type="http://schemas.openxmlformats.org/officeDocument/2006/relationships/slide" Target="/ppt/slides/slide5.xml" Id="Rb687007a87bc4cba" /><Relationship Type="http://schemas.openxmlformats.org/officeDocument/2006/relationships/slide" Target="/ppt/slides/slide6.xml" Id="R1dbf238d3e414918" /><Relationship Type="http://schemas.openxmlformats.org/officeDocument/2006/relationships/slide" Target="/ppt/slides/slide7.xml" Id="Rca9185bb884d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a74cd9925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e93efb0754d71" /><Relationship Type="http://schemas.openxmlformats.org/officeDocument/2006/relationships/theme" Target="/ppt/slideMasters/theme/theme1.xml" Id="R8188ff50e9e0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e93efb075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22d9ccb57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cdcd1036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adcd2c672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ed686b43a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7560cfb54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600b87b4d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2337f7603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SEABROKERS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SEABROKERS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2 431 621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17 956 348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17 972 024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K ALBRETSEN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928 843 866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