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e9a03a87fe4e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9b7daebf564965"/>
  </p:sldMasterIdLst>
  <p:sldIdLst>
    <p:sldId xmlns:r="http://schemas.openxmlformats.org/officeDocument/2006/relationships" id="256" r:id="R1bff11bac7c9447d"/>
    <p:sldId xmlns:r="http://schemas.openxmlformats.org/officeDocument/2006/relationships" id="257" r:id="Rfd08d880fecb4765"/>
    <p:sldId xmlns:r="http://schemas.openxmlformats.org/officeDocument/2006/relationships" id="258" r:id="Rd96d2f0ea82247eb"/>
    <p:sldId xmlns:r="http://schemas.openxmlformats.org/officeDocument/2006/relationships" id="259" r:id="Rfbcfec70a2fa437f"/>
    <p:sldId xmlns:r="http://schemas.openxmlformats.org/officeDocument/2006/relationships" id="260" r:id="R302526ac967f42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9b7daebf564965" /><Relationship Type="http://schemas.openxmlformats.org/officeDocument/2006/relationships/slide" Target="/ppt/slides/slide1.xml" Id="R1bff11bac7c9447d" /><Relationship Type="http://schemas.openxmlformats.org/officeDocument/2006/relationships/slide" Target="/ppt/slides/slide2.xml" Id="Rfd08d880fecb4765" /><Relationship Type="http://schemas.openxmlformats.org/officeDocument/2006/relationships/slide" Target="/ppt/slides/slide3.xml" Id="Rd96d2f0ea82247eb" /><Relationship Type="http://schemas.openxmlformats.org/officeDocument/2006/relationships/slide" Target="/ppt/slides/slide4.xml" Id="Rfbcfec70a2fa437f" /><Relationship Type="http://schemas.openxmlformats.org/officeDocument/2006/relationships/slide" Target="/ppt/slides/slide5.xml" Id="R302526ac967f42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6b6f5bcf5f46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8a5c1dee54c25" /><Relationship Type="http://schemas.openxmlformats.org/officeDocument/2006/relationships/theme" Target="/ppt/slideMasters/theme/theme1.xml" Id="R770f13feeed34c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68a5c1dee54c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32c4c21e044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7b52c221b4e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741c25a0b42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de3711d1d45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092674cec47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AANESRUD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AANESRUD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AANESRUD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AANESRUD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AANESRUD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AANESRUD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928 798 372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AANESRUD HOLDING AS</a:t>
            </a:r>
          </a:p>
        </p:txBody>
      </p:sp>
    </p:spTree>
  </p:cSld>
  <p:clrMapOvr>
    <a:masterClrMapping xmlns:a="http://schemas.openxmlformats.org/drawingml/2006/main"/>
  </p:clrMapOvr>
</p:sld>
</file>