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48f07c11b8c49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65512ed0c242f2"/>
  </p:sldMasterIdLst>
  <p:sldIdLst>
    <p:sldId xmlns:r="http://schemas.openxmlformats.org/officeDocument/2006/relationships" id="256" r:id="R1b1bcf45ee5141c2"/>
    <p:sldId xmlns:r="http://schemas.openxmlformats.org/officeDocument/2006/relationships" id="257" r:id="R6b8be7b0d69e4bb5"/>
    <p:sldId xmlns:r="http://schemas.openxmlformats.org/officeDocument/2006/relationships" id="258" r:id="Rc846288c725646aa"/>
    <p:sldId xmlns:r="http://schemas.openxmlformats.org/officeDocument/2006/relationships" id="259" r:id="R4c482df8b0fc493b"/>
    <p:sldId xmlns:r="http://schemas.openxmlformats.org/officeDocument/2006/relationships" id="260" r:id="R0ab9226f694c4c38"/>
    <p:sldId xmlns:r="http://schemas.openxmlformats.org/officeDocument/2006/relationships" id="261" r:id="R7a448b607c2c4b45"/>
    <p:sldId xmlns:r="http://schemas.openxmlformats.org/officeDocument/2006/relationships" id="262" r:id="R503d6832eb034b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65512ed0c242f2" /><Relationship Type="http://schemas.openxmlformats.org/officeDocument/2006/relationships/slide" Target="/ppt/slides/slide1.xml" Id="R1b1bcf45ee5141c2" /><Relationship Type="http://schemas.openxmlformats.org/officeDocument/2006/relationships/slide" Target="/ppt/slides/slide2.xml" Id="R6b8be7b0d69e4bb5" /><Relationship Type="http://schemas.openxmlformats.org/officeDocument/2006/relationships/slide" Target="/ppt/slides/slide3.xml" Id="Rc846288c725646aa" /><Relationship Type="http://schemas.openxmlformats.org/officeDocument/2006/relationships/slide" Target="/ppt/slides/slide4.xml" Id="R4c482df8b0fc493b" /><Relationship Type="http://schemas.openxmlformats.org/officeDocument/2006/relationships/slide" Target="/ppt/slides/slide5.xml" Id="R0ab9226f694c4c38" /><Relationship Type="http://schemas.openxmlformats.org/officeDocument/2006/relationships/slide" Target="/ppt/slides/slide6.xml" Id="R7a448b607c2c4b45" /><Relationship Type="http://schemas.openxmlformats.org/officeDocument/2006/relationships/slide" Target="/ppt/slides/slide7.xml" Id="R503d6832eb034b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d25c27c9854a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16655c4e6c4397" /><Relationship Type="http://schemas.openxmlformats.org/officeDocument/2006/relationships/theme" Target="/ppt/slideMasters/theme/theme1.xml" Id="Re59bf525c6f049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16655c4e6c43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8b1a7be2eb4ae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2637d00a8747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2c8c3efe3f4be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0d27390d4d46b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df8b74b6454a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d101dab4ac4f3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d5b809e8fd48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SKEIDE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SKEIDE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SKEIDE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SKEIDE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SKEIDE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SKEIDE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3 652 400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2 646 264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2 622 341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2 693 665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4 353 785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SKEIDE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ROALD SKEIDE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SKEIDE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Eikervei 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3048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928 793 079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SKEIDE AS</a:t>
            </a:r>
          </a:p>
        </p:txBody>
      </p:sp>
    </p:spTree>
  </p:cSld>
  <p:clrMapOvr>
    <a:masterClrMapping xmlns:a="http://schemas.openxmlformats.org/drawingml/2006/main"/>
  </p:clrMapOvr>
</p:sld>
</file>