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b111227e7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4404348ba4382"/>
  </p:sldMasterIdLst>
  <p:sldIdLst>
    <p:sldId xmlns:r="http://schemas.openxmlformats.org/officeDocument/2006/relationships" id="256" r:id="R25d9e6895ba64959"/>
    <p:sldId xmlns:r="http://schemas.openxmlformats.org/officeDocument/2006/relationships" id="257" r:id="R506978b7cc5f4e6f"/>
    <p:sldId xmlns:r="http://schemas.openxmlformats.org/officeDocument/2006/relationships" id="258" r:id="Rfe8eab5463a44669"/>
    <p:sldId xmlns:r="http://schemas.openxmlformats.org/officeDocument/2006/relationships" id="259" r:id="R3ea44679e81a4edf"/>
    <p:sldId xmlns:r="http://schemas.openxmlformats.org/officeDocument/2006/relationships" id="260" r:id="Re7ab91c7c924426b"/>
    <p:sldId xmlns:r="http://schemas.openxmlformats.org/officeDocument/2006/relationships" id="261" r:id="R3eeff25bd6fb453b"/>
    <p:sldId xmlns:r="http://schemas.openxmlformats.org/officeDocument/2006/relationships" id="262" r:id="R805ab55b4a8b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4404348ba4382" /><Relationship Type="http://schemas.openxmlformats.org/officeDocument/2006/relationships/slide" Target="/ppt/slides/slide1.xml" Id="R25d9e6895ba64959" /><Relationship Type="http://schemas.openxmlformats.org/officeDocument/2006/relationships/slide" Target="/ppt/slides/slide2.xml" Id="R506978b7cc5f4e6f" /><Relationship Type="http://schemas.openxmlformats.org/officeDocument/2006/relationships/slide" Target="/ppt/slides/slide3.xml" Id="Rfe8eab5463a44669" /><Relationship Type="http://schemas.openxmlformats.org/officeDocument/2006/relationships/slide" Target="/ppt/slides/slide4.xml" Id="R3ea44679e81a4edf" /><Relationship Type="http://schemas.openxmlformats.org/officeDocument/2006/relationships/slide" Target="/ppt/slides/slide5.xml" Id="Re7ab91c7c924426b" /><Relationship Type="http://schemas.openxmlformats.org/officeDocument/2006/relationships/slide" Target="/ppt/slides/slide6.xml" Id="R3eeff25bd6fb453b" /><Relationship Type="http://schemas.openxmlformats.org/officeDocument/2006/relationships/slide" Target="/ppt/slides/slide7.xml" Id="R805ab55b4a8b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95c71d4e3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d83e0ef849f7" /><Relationship Type="http://schemas.openxmlformats.org/officeDocument/2006/relationships/theme" Target="/ppt/slideMasters/theme/theme1.xml" Id="R8adfcb433947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9d83e0ef8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c6fc1d29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67fcd25a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ec66cf8e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c88da66d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92c72bbf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91ce7d9d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870741fc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NESODDTANGEN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NESODDTANGEN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EINDRIDE STIEN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SKRETTING STIEN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928 744 841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