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c6bd060c4742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58f5d4d70d4a87"/>
  </p:sldMasterIdLst>
  <p:sldIdLst>
    <p:sldId xmlns:r="http://schemas.openxmlformats.org/officeDocument/2006/relationships" id="256" r:id="R77df4c08461a4b13"/>
    <p:sldId xmlns:r="http://schemas.openxmlformats.org/officeDocument/2006/relationships" id="257" r:id="R706e6e9ee5504e55"/>
    <p:sldId xmlns:r="http://schemas.openxmlformats.org/officeDocument/2006/relationships" id="258" r:id="Rf10c38d13a854d88"/>
    <p:sldId xmlns:r="http://schemas.openxmlformats.org/officeDocument/2006/relationships" id="259" r:id="Rc67bc70c12dc4792"/>
    <p:sldId xmlns:r="http://schemas.openxmlformats.org/officeDocument/2006/relationships" id="260" r:id="Re0d1eb3c53a242c3"/>
    <p:sldId xmlns:r="http://schemas.openxmlformats.org/officeDocument/2006/relationships" id="261" r:id="Ra5732e3264b94a2a"/>
    <p:sldId xmlns:r="http://schemas.openxmlformats.org/officeDocument/2006/relationships" id="262" r:id="R62c41b9a903d46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8f5d4d70d4a87" /><Relationship Type="http://schemas.openxmlformats.org/officeDocument/2006/relationships/slide" Target="/ppt/slides/slide1.xml" Id="R77df4c08461a4b13" /><Relationship Type="http://schemas.openxmlformats.org/officeDocument/2006/relationships/slide" Target="/ppt/slides/slide2.xml" Id="R706e6e9ee5504e55" /><Relationship Type="http://schemas.openxmlformats.org/officeDocument/2006/relationships/slide" Target="/ppt/slides/slide3.xml" Id="Rf10c38d13a854d88" /><Relationship Type="http://schemas.openxmlformats.org/officeDocument/2006/relationships/slide" Target="/ppt/slides/slide4.xml" Id="Rc67bc70c12dc4792" /><Relationship Type="http://schemas.openxmlformats.org/officeDocument/2006/relationships/slide" Target="/ppt/slides/slide5.xml" Id="Re0d1eb3c53a242c3" /><Relationship Type="http://schemas.openxmlformats.org/officeDocument/2006/relationships/slide" Target="/ppt/slides/slide6.xml" Id="Ra5732e3264b94a2a" /><Relationship Type="http://schemas.openxmlformats.org/officeDocument/2006/relationships/slide" Target="/ppt/slides/slide7.xml" Id="R62c41b9a903d46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8bd2f3611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8546dd9cb4639" /><Relationship Type="http://schemas.openxmlformats.org/officeDocument/2006/relationships/theme" Target="/ppt/slideMasters/theme/theme1.xml" Id="R0f0a730da3454e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98546dd9cb46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eac52288b4c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952e1fa1b48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8ffbb0fe145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c81c6d67b41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b9553bc954b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c65a5b07f40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81a3d8c2a4a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HARALDSPLASS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HARALDSPLASS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−2 726 000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44 239 000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AUSTGULEN CAPITAL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BIDCO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GULEN IV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928 719 871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