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14993cec3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14bef38864214"/>
  </p:sldMasterIdLst>
  <p:sldIdLst>
    <p:sldId xmlns:r="http://schemas.openxmlformats.org/officeDocument/2006/relationships" id="256" r:id="R9caa612324b84c68"/>
    <p:sldId xmlns:r="http://schemas.openxmlformats.org/officeDocument/2006/relationships" id="257" r:id="R0fe1bddbd8eb49e4"/>
    <p:sldId xmlns:r="http://schemas.openxmlformats.org/officeDocument/2006/relationships" id="258" r:id="Rd62fe19882f4405d"/>
    <p:sldId xmlns:r="http://schemas.openxmlformats.org/officeDocument/2006/relationships" id="259" r:id="R144d83409f1a4c1b"/>
    <p:sldId xmlns:r="http://schemas.openxmlformats.org/officeDocument/2006/relationships" id="260" r:id="Rde3ae27f01fa4ed8"/>
    <p:sldId xmlns:r="http://schemas.openxmlformats.org/officeDocument/2006/relationships" id="261" r:id="Rd8457b47836e4fac"/>
    <p:sldId xmlns:r="http://schemas.openxmlformats.org/officeDocument/2006/relationships" id="262" r:id="Rfbcaf61220cf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14bef38864214" /><Relationship Type="http://schemas.openxmlformats.org/officeDocument/2006/relationships/slide" Target="/ppt/slides/slide1.xml" Id="R9caa612324b84c68" /><Relationship Type="http://schemas.openxmlformats.org/officeDocument/2006/relationships/slide" Target="/ppt/slides/slide2.xml" Id="R0fe1bddbd8eb49e4" /><Relationship Type="http://schemas.openxmlformats.org/officeDocument/2006/relationships/slide" Target="/ppt/slides/slide3.xml" Id="Rd62fe19882f4405d" /><Relationship Type="http://schemas.openxmlformats.org/officeDocument/2006/relationships/slide" Target="/ppt/slides/slide4.xml" Id="R144d83409f1a4c1b" /><Relationship Type="http://schemas.openxmlformats.org/officeDocument/2006/relationships/slide" Target="/ppt/slides/slide5.xml" Id="Rde3ae27f01fa4ed8" /><Relationship Type="http://schemas.openxmlformats.org/officeDocument/2006/relationships/slide" Target="/ppt/slides/slide6.xml" Id="Rd8457b47836e4fac" /><Relationship Type="http://schemas.openxmlformats.org/officeDocument/2006/relationships/slide" Target="/ppt/slides/slide7.xml" Id="Rfbcaf61220cf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c6a92a1ec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94857b0542be" /><Relationship Type="http://schemas.openxmlformats.org/officeDocument/2006/relationships/theme" Target="/ppt/slideMasters/theme/theme1.xml" Id="Rbdd7e0f3cbe0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094857b05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489235c3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63ac15e7b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c0d17832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a750e36a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2fa06815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4d98269d8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04fd37982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FLÆGSTAD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KLEFSTAD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