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be333bd85d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60becd486e4c5b"/>
  </p:sldMasterIdLst>
  <p:sldIdLst>
    <p:sldId xmlns:r="http://schemas.openxmlformats.org/officeDocument/2006/relationships" id="256" r:id="Rc6200463256a4c37"/>
    <p:sldId xmlns:r="http://schemas.openxmlformats.org/officeDocument/2006/relationships" id="257" r:id="R23368f6e2b3b4aa2"/>
    <p:sldId xmlns:r="http://schemas.openxmlformats.org/officeDocument/2006/relationships" id="258" r:id="R68081bb6e8a14a4f"/>
    <p:sldId xmlns:r="http://schemas.openxmlformats.org/officeDocument/2006/relationships" id="259" r:id="R766fabcfaacb45aa"/>
    <p:sldId xmlns:r="http://schemas.openxmlformats.org/officeDocument/2006/relationships" id="260" r:id="R750a37c158304fef"/>
    <p:sldId xmlns:r="http://schemas.openxmlformats.org/officeDocument/2006/relationships" id="261" r:id="R4174aec54eb7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0becd486e4c5b" /><Relationship Type="http://schemas.openxmlformats.org/officeDocument/2006/relationships/slide" Target="/ppt/slides/slide1.xml" Id="Rc6200463256a4c37" /><Relationship Type="http://schemas.openxmlformats.org/officeDocument/2006/relationships/slide" Target="/ppt/slides/slide2.xml" Id="R23368f6e2b3b4aa2" /><Relationship Type="http://schemas.openxmlformats.org/officeDocument/2006/relationships/slide" Target="/ppt/slides/slide3.xml" Id="R68081bb6e8a14a4f" /><Relationship Type="http://schemas.openxmlformats.org/officeDocument/2006/relationships/slide" Target="/ppt/slides/slide4.xml" Id="R766fabcfaacb45aa" /><Relationship Type="http://schemas.openxmlformats.org/officeDocument/2006/relationships/slide" Target="/ppt/slides/slide5.xml" Id="R750a37c158304fef" /><Relationship Type="http://schemas.openxmlformats.org/officeDocument/2006/relationships/slide" Target="/ppt/slides/slide6.xml" Id="R4174aec54eb7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2098f4981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3dd8df6c449d" /><Relationship Type="http://schemas.openxmlformats.org/officeDocument/2006/relationships/theme" Target="/ppt/slideMasters/theme/theme1.xml" Id="R867c7027d77d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a3dd8df6c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39537478042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5fe13e04a47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45a00cae8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f6b4cd78c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34287a41c43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e75286e1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928 713 490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INVEST AS</a:t>
            </a:r>
          </a:p>
        </p:txBody>
      </p:sp>
    </p:spTree>
  </p:cSld>
  <p:clrMapOvr>
    <a:masterClrMapping xmlns:a="http://schemas.openxmlformats.org/drawingml/2006/main"/>
  </p:clrMapOvr>
</p:sld>
</file>