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21f25862b34c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4b26fe3a4a4e23"/>
  </p:sldMasterIdLst>
  <p:sldIdLst>
    <p:sldId xmlns:r="http://schemas.openxmlformats.org/officeDocument/2006/relationships" id="256" r:id="R5e6b1de310734856"/>
    <p:sldId xmlns:r="http://schemas.openxmlformats.org/officeDocument/2006/relationships" id="257" r:id="R4c11bd08aaad4d84"/>
    <p:sldId xmlns:r="http://schemas.openxmlformats.org/officeDocument/2006/relationships" id="258" r:id="R10ef12af7cfc4871"/>
    <p:sldId xmlns:r="http://schemas.openxmlformats.org/officeDocument/2006/relationships" id="259" r:id="R4bcf6b077ff2431b"/>
    <p:sldId xmlns:r="http://schemas.openxmlformats.org/officeDocument/2006/relationships" id="260" r:id="R31261d283842471a"/>
    <p:sldId xmlns:r="http://schemas.openxmlformats.org/officeDocument/2006/relationships" id="261" r:id="Rb3a7a01e49124e88"/>
    <p:sldId xmlns:r="http://schemas.openxmlformats.org/officeDocument/2006/relationships" id="262" r:id="R3d8ea1fabee34b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4b26fe3a4a4e23" /><Relationship Type="http://schemas.openxmlformats.org/officeDocument/2006/relationships/slide" Target="/ppt/slides/slide1.xml" Id="R5e6b1de310734856" /><Relationship Type="http://schemas.openxmlformats.org/officeDocument/2006/relationships/slide" Target="/ppt/slides/slide2.xml" Id="R4c11bd08aaad4d84" /><Relationship Type="http://schemas.openxmlformats.org/officeDocument/2006/relationships/slide" Target="/ppt/slides/slide3.xml" Id="R10ef12af7cfc4871" /><Relationship Type="http://schemas.openxmlformats.org/officeDocument/2006/relationships/slide" Target="/ppt/slides/slide4.xml" Id="R4bcf6b077ff2431b" /><Relationship Type="http://schemas.openxmlformats.org/officeDocument/2006/relationships/slide" Target="/ppt/slides/slide5.xml" Id="R31261d283842471a" /><Relationship Type="http://schemas.openxmlformats.org/officeDocument/2006/relationships/slide" Target="/ppt/slides/slide6.xml" Id="Rb3a7a01e49124e88" /><Relationship Type="http://schemas.openxmlformats.org/officeDocument/2006/relationships/slide" Target="/ppt/slides/slide7.xml" Id="R3d8ea1fabee34b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7a480989604b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4e3ff247f42bc" /><Relationship Type="http://schemas.openxmlformats.org/officeDocument/2006/relationships/theme" Target="/ppt/slideMasters/theme/theme1.xml" Id="Rb2ac3073f91a41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84e3ff247f42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08fc532b342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fadfd6eff44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9e395a7384e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bcbdaf15f47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ee7f638474e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af24710e74b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b0cd5e5884a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AEIDE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AEIDE INVEST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579 743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689 081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ANETTE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Hordvikneset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928 686 876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