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cf0ae0bac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c37b834fc4ee8"/>
  </p:sldMasterIdLst>
  <p:sldIdLst>
    <p:sldId xmlns:r="http://schemas.openxmlformats.org/officeDocument/2006/relationships" id="256" r:id="R9743ebf851004334"/>
    <p:sldId xmlns:r="http://schemas.openxmlformats.org/officeDocument/2006/relationships" id="257" r:id="R51bf7acc65574945"/>
    <p:sldId xmlns:r="http://schemas.openxmlformats.org/officeDocument/2006/relationships" id="258" r:id="Rdfc7abf4e3ea4d55"/>
    <p:sldId xmlns:r="http://schemas.openxmlformats.org/officeDocument/2006/relationships" id="259" r:id="R184961f2d1fc47fb"/>
    <p:sldId xmlns:r="http://schemas.openxmlformats.org/officeDocument/2006/relationships" id="260" r:id="R5df7cb976eaf4618"/>
    <p:sldId xmlns:r="http://schemas.openxmlformats.org/officeDocument/2006/relationships" id="261" r:id="Rf12dbf5069604f12"/>
    <p:sldId xmlns:r="http://schemas.openxmlformats.org/officeDocument/2006/relationships" id="262" r:id="Rd9e13726e4d9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c37b834fc4ee8" /><Relationship Type="http://schemas.openxmlformats.org/officeDocument/2006/relationships/slide" Target="/ppt/slides/slide1.xml" Id="R9743ebf851004334" /><Relationship Type="http://schemas.openxmlformats.org/officeDocument/2006/relationships/slide" Target="/ppt/slides/slide2.xml" Id="R51bf7acc65574945" /><Relationship Type="http://schemas.openxmlformats.org/officeDocument/2006/relationships/slide" Target="/ppt/slides/slide3.xml" Id="Rdfc7abf4e3ea4d55" /><Relationship Type="http://schemas.openxmlformats.org/officeDocument/2006/relationships/slide" Target="/ppt/slides/slide4.xml" Id="R184961f2d1fc47fb" /><Relationship Type="http://schemas.openxmlformats.org/officeDocument/2006/relationships/slide" Target="/ppt/slides/slide5.xml" Id="R5df7cb976eaf4618" /><Relationship Type="http://schemas.openxmlformats.org/officeDocument/2006/relationships/slide" Target="/ppt/slides/slide6.xml" Id="Rf12dbf5069604f12" /><Relationship Type="http://schemas.openxmlformats.org/officeDocument/2006/relationships/slide" Target="/ppt/slides/slide7.xml" Id="Rd9e13726e4d9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7b6068d0a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cd9c8d40405b" /><Relationship Type="http://schemas.openxmlformats.org/officeDocument/2006/relationships/theme" Target="/ppt/slideMasters/theme/theme1.xml" Id="Rd3bbde25dc74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0cd9c8d40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014027772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ccecf8c48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94ea3e3ef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15c9cdca7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a4a2266f7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d0a03dcf41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56f84285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MINO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905 120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JOHN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