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d25264767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f12c8ab814d59"/>
  </p:sldMasterIdLst>
  <p:sldIdLst>
    <p:sldId xmlns:r="http://schemas.openxmlformats.org/officeDocument/2006/relationships" id="256" r:id="Rebc8cfaf749e407b"/>
    <p:sldId xmlns:r="http://schemas.openxmlformats.org/officeDocument/2006/relationships" id="257" r:id="Rabfdca6c3db54a9e"/>
    <p:sldId xmlns:r="http://schemas.openxmlformats.org/officeDocument/2006/relationships" id="258" r:id="Ra723fe1f7a4f4221"/>
    <p:sldId xmlns:r="http://schemas.openxmlformats.org/officeDocument/2006/relationships" id="259" r:id="R559386b6878b4b4e"/>
    <p:sldId xmlns:r="http://schemas.openxmlformats.org/officeDocument/2006/relationships" id="260" r:id="R7e96bb96c15646e1"/>
    <p:sldId xmlns:r="http://schemas.openxmlformats.org/officeDocument/2006/relationships" id="261" r:id="R0401bd9ffd93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f12c8ab814d59" /><Relationship Type="http://schemas.openxmlformats.org/officeDocument/2006/relationships/slide" Target="/ppt/slides/slide1.xml" Id="Rebc8cfaf749e407b" /><Relationship Type="http://schemas.openxmlformats.org/officeDocument/2006/relationships/slide" Target="/ppt/slides/slide2.xml" Id="Rabfdca6c3db54a9e" /><Relationship Type="http://schemas.openxmlformats.org/officeDocument/2006/relationships/slide" Target="/ppt/slides/slide3.xml" Id="Ra723fe1f7a4f4221" /><Relationship Type="http://schemas.openxmlformats.org/officeDocument/2006/relationships/slide" Target="/ppt/slides/slide4.xml" Id="R559386b6878b4b4e" /><Relationship Type="http://schemas.openxmlformats.org/officeDocument/2006/relationships/slide" Target="/ppt/slides/slide5.xml" Id="R7e96bb96c15646e1" /><Relationship Type="http://schemas.openxmlformats.org/officeDocument/2006/relationships/slide" Target="/ppt/slides/slide6.xml" Id="R0401bd9ffd93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45565eec0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95917f1e4b41" /><Relationship Type="http://schemas.openxmlformats.org/officeDocument/2006/relationships/theme" Target="/ppt/slideMasters/theme/theme1.xml" Id="R0d18a792f242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d95917f1e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fa2f5229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e5b94fb2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94937301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51f32cb8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66be0a8d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33c06c5f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