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de54d61f5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6e007d03f4fe7"/>
  </p:sldMasterIdLst>
  <p:sldIdLst>
    <p:sldId xmlns:r="http://schemas.openxmlformats.org/officeDocument/2006/relationships" id="256" r:id="R4843cfdd7e2d43f3"/>
    <p:sldId xmlns:r="http://schemas.openxmlformats.org/officeDocument/2006/relationships" id="257" r:id="R134a8a53ea244783"/>
    <p:sldId xmlns:r="http://schemas.openxmlformats.org/officeDocument/2006/relationships" id="258" r:id="R775182ab458e4abd"/>
    <p:sldId xmlns:r="http://schemas.openxmlformats.org/officeDocument/2006/relationships" id="259" r:id="R0737b5c6e8c14400"/>
    <p:sldId xmlns:r="http://schemas.openxmlformats.org/officeDocument/2006/relationships" id="260" r:id="Rf0ca873c99154eec"/>
    <p:sldId xmlns:r="http://schemas.openxmlformats.org/officeDocument/2006/relationships" id="261" r:id="Ra20c1c73d38c4119"/>
    <p:sldId xmlns:r="http://schemas.openxmlformats.org/officeDocument/2006/relationships" id="262" r:id="R8973f45e39d0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6e007d03f4fe7" /><Relationship Type="http://schemas.openxmlformats.org/officeDocument/2006/relationships/slide" Target="/ppt/slides/slide1.xml" Id="R4843cfdd7e2d43f3" /><Relationship Type="http://schemas.openxmlformats.org/officeDocument/2006/relationships/slide" Target="/ppt/slides/slide2.xml" Id="R134a8a53ea244783" /><Relationship Type="http://schemas.openxmlformats.org/officeDocument/2006/relationships/slide" Target="/ppt/slides/slide3.xml" Id="R775182ab458e4abd" /><Relationship Type="http://schemas.openxmlformats.org/officeDocument/2006/relationships/slide" Target="/ppt/slides/slide4.xml" Id="R0737b5c6e8c14400" /><Relationship Type="http://schemas.openxmlformats.org/officeDocument/2006/relationships/slide" Target="/ppt/slides/slide5.xml" Id="Rf0ca873c99154eec" /><Relationship Type="http://schemas.openxmlformats.org/officeDocument/2006/relationships/slide" Target="/ppt/slides/slide6.xml" Id="Ra20c1c73d38c4119" /><Relationship Type="http://schemas.openxmlformats.org/officeDocument/2006/relationships/slide" Target="/ppt/slides/slide7.xml" Id="R8973f45e39d0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0476a0087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75ac5c95e4c7c" /><Relationship Type="http://schemas.openxmlformats.org/officeDocument/2006/relationships/theme" Target="/ppt/slideMasters/theme/theme1.xml" Id="R198522f9249d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75ac5c95e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19211df3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ed19be93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492ed80b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8578aa011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cc5d51d2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cda44f7d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2586c54e1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