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a9afc8170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1cecf7ab0439e"/>
  </p:sldMasterIdLst>
  <p:sldIdLst>
    <p:sldId xmlns:r="http://schemas.openxmlformats.org/officeDocument/2006/relationships" id="256" r:id="R2ba51b75072140e6"/>
    <p:sldId xmlns:r="http://schemas.openxmlformats.org/officeDocument/2006/relationships" id="257" r:id="R14946c5ff8be4ef4"/>
    <p:sldId xmlns:r="http://schemas.openxmlformats.org/officeDocument/2006/relationships" id="258" r:id="R504d862b192e4f3a"/>
    <p:sldId xmlns:r="http://schemas.openxmlformats.org/officeDocument/2006/relationships" id="259" r:id="Ra1247fec9bc34d8b"/>
    <p:sldId xmlns:r="http://schemas.openxmlformats.org/officeDocument/2006/relationships" id="260" r:id="R8351b86da6064777"/>
    <p:sldId xmlns:r="http://schemas.openxmlformats.org/officeDocument/2006/relationships" id="261" r:id="Rdab78950bd7844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1cecf7ab0439e" /><Relationship Type="http://schemas.openxmlformats.org/officeDocument/2006/relationships/slide" Target="/ppt/slides/slide1.xml" Id="R2ba51b75072140e6" /><Relationship Type="http://schemas.openxmlformats.org/officeDocument/2006/relationships/slide" Target="/ppt/slides/slide2.xml" Id="R14946c5ff8be4ef4" /><Relationship Type="http://schemas.openxmlformats.org/officeDocument/2006/relationships/slide" Target="/ppt/slides/slide3.xml" Id="R504d862b192e4f3a" /><Relationship Type="http://schemas.openxmlformats.org/officeDocument/2006/relationships/slide" Target="/ppt/slides/slide4.xml" Id="Ra1247fec9bc34d8b" /><Relationship Type="http://schemas.openxmlformats.org/officeDocument/2006/relationships/slide" Target="/ppt/slides/slide5.xml" Id="R8351b86da6064777" /><Relationship Type="http://schemas.openxmlformats.org/officeDocument/2006/relationships/slide" Target="/ppt/slides/slide6.xml" Id="Rdab78950bd7844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a4573ba69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4f98a8294705" /><Relationship Type="http://schemas.openxmlformats.org/officeDocument/2006/relationships/theme" Target="/ppt/slideMasters/theme/theme1.xml" Id="Reb7bbdb6b905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d4f98a829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d040c892a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58b6d9242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750802704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5b50a13ee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100f2ae5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5ca40ae72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