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8604e2e9f48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66edffad642ac"/>
  </p:sldMasterIdLst>
  <p:sldIdLst>
    <p:sldId xmlns:r="http://schemas.openxmlformats.org/officeDocument/2006/relationships" id="256" r:id="R2fb48bd06e4d4235"/>
    <p:sldId xmlns:r="http://schemas.openxmlformats.org/officeDocument/2006/relationships" id="257" r:id="Re65b9b82277d4384"/>
    <p:sldId xmlns:r="http://schemas.openxmlformats.org/officeDocument/2006/relationships" id="258" r:id="Rec270254323c40ea"/>
    <p:sldId xmlns:r="http://schemas.openxmlformats.org/officeDocument/2006/relationships" id="259" r:id="R20f3b818fe664357"/>
    <p:sldId xmlns:r="http://schemas.openxmlformats.org/officeDocument/2006/relationships" id="260" r:id="Rf99b6b040e814b2b"/>
    <p:sldId xmlns:r="http://schemas.openxmlformats.org/officeDocument/2006/relationships" id="261" r:id="Rda80f7ab313440ae"/>
    <p:sldId xmlns:r="http://schemas.openxmlformats.org/officeDocument/2006/relationships" id="262" r:id="R929675b3178f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66edffad642ac" /><Relationship Type="http://schemas.openxmlformats.org/officeDocument/2006/relationships/slide" Target="/ppt/slides/slide1.xml" Id="R2fb48bd06e4d4235" /><Relationship Type="http://schemas.openxmlformats.org/officeDocument/2006/relationships/slide" Target="/ppt/slides/slide2.xml" Id="Re65b9b82277d4384" /><Relationship Type="http://schemas.openxmlformats.org/officeDocument/2006/relationships/slide" Target="/ppt/slides/slide3.xml" Id="Rec270254323c40ea" /><Relationship Type="http://schemas.openxmlformats.org/officeDocument/2006/relationships/slide" Target="/ppt/slides/slide4.xml" Id="R20f3b818fe664357" /><Relationship Type="http://schemas.openxmlformats.org/officeDocument/2006/relationships/slide" Target="/ppt/slides/slide5.xml" Id="Rf99b6b040e814b2b" /><Relationship Type="http://schemas.openxmlformats.org/officeDocument/2006/relationships/slide" Target="/ppt/slides/slide6.xml" Id="Rda80f7ab313440ae" /><Relationship Type="http://schemas.openxmlformats.org/officeDocument/2006/relationships/slide" Target="/ppt/slides/slide7.xml" Id="R929675b3178f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52f7436cf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793168d684190" /><Relationship Type="http://schemas.openxmlformats.org/officeDocument/2006/relationships/theme" Target="/ppt/slideMasters/theme/theme1.xml" Id="Rf60fed29333d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793168d68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dd817f2d7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4c0639a0a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fe2f599bd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cc95270e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32f9a8ab8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077141902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cd6126b6d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