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1abd6488c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f2ef691ee849ec"/>
  </p:sldMasterIdLst>
  <p:sldIdLst>
    <p:sldId xmlns:r="http://schemas.openxmlformats.org/officeDocument/2006/relationships" id="256" r:id="R15811807090b42c8"/>
    <p:sldId xmlns:r="http://schemas.openxmlformats.org/officeDocument/2006/relationships" id="257" r:id="R8bba0f197190448b"/>
    <p:sldId xmlns:r="http://schemas.openxmlformats.org/officeDocument/2006/relationships" id="258" r:id="Rf55592baac934a40"/>
    <p:sldId xmlns:r="http://schemas.openxmlformats.org/officeDocument/2006/relationships" id="259" r:id="R17c67c2779454139"/>
    <p:sldId xmlns:r="http://schemas.openxmlformats.org/officeDocument/2006/relationships" id="260" r:id="Rc10fceaf2e5d4e41"/>
    <p:sldId xmlns:r="http://schemas.openxmlformats.org/officeDocument/2006/relationships" id="261" r:id="R6faf0d2b074a4a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2ef691ee849ec" /><Relationship Type="http://schemas.openxmlformats.org/officeDocument/2006/relationships/slide" Target="/ppt/slides/slide1.xml" Id="R15811807090b42c8" /><Relationship Type="http://schemas.openxmlformats.org/officeDocument/2006/relationships/slide" Target="/ppt/slides/slide2.xml" Id="R8bba0f197190448b" /><Relationship Type="http://schemas.openxmlformats.org/officeDocument/2006/relationships/slide" Target="/ppt/slides/slide3.xml" Id="Rf55592baac934a40" /><Relationship Type="http://schemas.openxmlformats.org/officeDocument/2006/relationships/slide" Target="/ppt/slides/slide4.xml" Id="R17c67c2779454139" /><Relationship Type="http://schemas.openxmlformats.org/officeDocument/2006/relationships/slide" Target="/ppt/slides/slide5.xml" Id="Rc10fceaf2e5d4e41" /><Relationship Type="http://schemas.openxmlformats.org/officeDocument/2006/relationships/slide" Target="/ppt/slides/slide6.xml" Id="R6faf0d2b074a4a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02fb8bfea4f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c3cba1bac4c11" /><Relationship Type="http://schemas.openxmlformats.org/officeDocument/2006/relationships/theme" Target="/ppt/slideMasters/theme/theme1.xml" Id="Re35cc2ef204f4d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fc3cba1bac4c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58cd5c439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2feb2dc694d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668e642f44f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0dfeee493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0a932f91843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f16fde4354e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