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2bd7446a94b439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a4eba0d43344d09"/>
  </p:sldMasterIdLst>
  <p:sldIdLst>
    <p:sldId xmlns:r="http://schemas.openxmlformats.org/officeDocument/2006/relationships" id="256" r:id="R2b28559de0bf47f6"/>
    <p:sldId xmlns:r="http://schemas.openxmlformats.org/officeDocument/2006/relationships" id="257" r:id="R68f7ee96e82c423c"/>
    <p:sldId xmlns:r="http://schemas.openxmlformats.org/officeDocument/2006/relationships" id="258" r:id="Rf7a996a23e3f42c4"/>
    <p:sldId xmlns:r="http://schemas.openxmlformats.org/officeDocument/2006/relationships" id="259" r:id="R6c3adaf7b81b42dd"/>
    <p:sldId xmlns:r="http://schemas.openxmlformats.org/officeDocument/2006/relationships" id="260" r:id="Rbe1aafa615de4487"/>
    <p:sldId xmlns:r="http://schemas.openxmlformats.org/officeDocument/2006/relationships" id="261" r:id="R5b7e862ed1a14c0c"/>
    <p:sldId xmlns:r="http://schemas.openxmlformats.org/officeDocument/2006/relationships" id="262" r:id="Rf3e3e3fc854644a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a4eba0d43344d09" /><Relationship Type="http://schemas.openxmlformats.org/officeDocument/2006/relationships/slide" Target="/ppt/slides/slide1.xml" Id="R2b28559de0bf47f6" /><Relationship Type="http://schemas.openxmlformats.org/officeDocument/2006/relationships/slide" Target="/ppt/slides/slide2.xml" Id="R68f7ee96e82c423c" /><Relationship Type="http://schemas.openxmlformats.org/officeDocument/2006/relationships/slide" Target="/ppt/slides/slide3.xml" Id="Rf7a996a23e3f42c4" /><Relationship Type="http://schemas.openxmlformats.org/officeDocument/2006/relationships/slide" Target="/ppt/slides/slide4.xml" Id="R6c3adaf7b81b42dd" /><Relationship Type="http://schemas.openxmlformats.org/officeDocument/2006/relationships/slide" Target="/ppt/slides/slide5.xml" Id="Rbe1aafa615de4487" /><Relationship Type="http://schemas.openxmlformats.org/officeDocument/2006/relationships/slide" Target="/ppt/slides/slide6.xml" Id="R5b7e862ed1a14c0c" /><Relationship Type="http://schemas.openxmlformats.org/officeDocument/2006/relationships/slide" Target="/ppt/slides/slide7.xml" Id="Rf3e3e3fc854644a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00acb7379d1412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1b53b85bf34aa2" /><Relationship Type="http://schemas.openxmlformats.org/officeDocument/2006/relationships/theme" Target="/ppt/slideMasters/theme/theme1.xml" Id="Rb07154656f9f417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a1b53b85bf34aa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24141c3db0410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7c35d9ceaf42d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bc78007ed94a1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accdd2bc0944a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798307433e409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405c2b328b456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9f74ed690b45f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SKYNNA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SKYNNA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SKYNNA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SKYNNA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SKYNNA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SKYNNA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−6 695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−8 495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489 336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557 817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SKYNNA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ANDERSEN TINA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SKYNNA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Tina Andersen, Stålverkskroken 36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0661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928 579 921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SKYNNA AS</a:t>
            </a:r>
          </a:p>
        </p:txBody>
      </p:sp>
    </p:spTree>
  </p:cSld>
  <p:clrMapOvr>
    <a:masterClrMapping xmlns:a="http://schemas.openxmlformats.org/drawingml/2006/main"/>
  </p:clrMapOvr>
</p:sld>
</file>