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cb7b6947f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38b1cae254bdc"/>
  </p:sldMasterIdLst>
  <p:sldIdLst>
    <p:sldId xmlns:r="http://schemas.openxmlformats.org/officeDocument/2006/relationships" id="256" r:id="R6d2cb62db6004648"/>
    <p:sldId xmlns:r="http://schemas.openxmlformats.org/officeDocument/2006/relationships" id="257" r:id="R05bc399e0e2a48f8"/>
    <p:sldId xmlns:r="http://schemas.openxmlformats.org/officeDocument/2006/relationships" id="258" r:id="Raece7f81851647f8"/>
    <p:sldId xmlns:r="http://schemas.openxmlformats.org/officeDocument/2006/relationships" id="259" r:id="R2c8ef57c00264795"/>
    <p:sldId xmlns:r="http://schemas.openxmlformats.org/officeDocument/2006/relationships" id="260" r:id="R5769cbb415c147c7"/>
    <p:sldId xmlns:r="http://schemas.openxmlformats.org/officeDocument/2006/relationships" id="261" r:id="Red4526ffc5bb445e"/>
    <p:sldId xmlns:r="http://schemas.openxmlformats.org/officeDocument/2006/relationships" id="262" r:id="R923632c7e4f3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38b1cae254bdc" /><Relationship Type="http://schemas.openxmlformats.org/officeDocument/2006/relationships/slide" Target="/ppt/slides/slide1.xml" Id="R6d2cb62db6004648" /><Relationship Type="http://schemas.openxmlformats.org/officeDocument/2006/relationships/slide" Target="/ppt/slides/slide2.xml" Id="R05bc399e0e2a48f8" /><Relationship Type="http://schemas.openxmlformats.org/officeDocument/2006/relationships/slide" Target="/ppt/slides/slide3.xml" Id="Raece7f81851647f8" /><Relationship Type="http://schemas.openxmlformats.org/officeDocument/2006/relationships/slide" Target="/ppt/slides/slide4.xml" Id="R2c8ef57c00264795" /><Relationship Type="http://schemas.openxmlformats.org/officeDocument/2006/relationships/slide" Target="/ppt/slides/slide5.xml" Id="R5769cbb415c147c7" /><Relationship Type="http://schemas.openxmlformats.org/officeDocument/2006/relationships/slide" Target="/ppt/slides/slide6.xml" Id="Red4526ffc5bb445e" /><Relationship Type="http://schemas.openxmlformats.org/officeDocument/2006/relationships/slide" Target="/ppt/slides/slide7.xml" Id="R923632c7e4f3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2ecc8a923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43fd8fe004b9d" /><Relationship Type="http://schemas.openxmlformats.org/officeDocument/2006/relationships/theme" Target="/ppt/slideMasters/theme/theme1.xml" Id="Re8c2dc170b67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43fd8fe00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c8873d109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4b0b126ea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7472a4182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f1a99a2eb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775cd331a4d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14e811d548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ce0225e4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BECKMANN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