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4d75bb506b4e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662ffab1f94119"/>
  </p:sldMasterIdLst>
  <p:sldIdLst>
    <p:sldId xmlns:r="http://schemas.openxmlformats.org/officeDocument/2006/relationships" id="256" r:id="R77810c8cded04766"/>
    <p:sldId xmlns:r="http://schemas.openxmlformats.org/officeDocument/2006/relationships" id="257" r:id="R1f96aac4399e4cde"/>
    <p:sldId xmlns:r="http://schemas.openxmlformats.org/officeDocument/2006/relationships" id="258" r:id="R5313d23e0f3f4177"/>
    <p:sldId xmlns:r="http://schemas.openxmlformats.org/officeDocument/2006/relationships" id="259" r:id="R8ca012d9d8f24c9b"/>
    <p:sldId xmlns:r="http://schemas.openxmlformats.org/officeDocument/2006/relationships" id="260" r:id="Rc1b25d6622f04e40"/>
    <p:sldId xmlns:r="http://schemas.openxmlformats.org/officeDocument/2006/relationships" id="261" r:id="Rd83955b9857e45df"/>
    <p:sldId xmlns:r="http://schemas.openxmlformats.org/officeDocument/2006/relationships" id="262" r:id="R88c3dcec036045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662ffab1f94119" /><Relationship Type="http://schemas.openxmlformats.org/officeDocument/2006/relationships/slide" Target="/ppt/slides/slide1.xml" Id="R77810c8cded04766" /><Relationship Type="http://schemas.openxmlformats.org/officeDocument/2006/relationships/slide" Target="/ppt/slides/slide2.xml" Id="R1f96aac4399e4cde" /><Relationship Type="http://schemas.openxmlformats.org/officeDocument/2006/relationships/slide" Target="/ppt/slides/slide3.xml" Id="R5313d23e0f3f4177" /><Relationship Type="http://schemas.openxmlformats.org/officeDocument/2006/relationships/slide" Target="/ppt/slides/slide4.xml" Id="R8ca012d9d8f24c9b" /><Relationship Type="http://schemas.openxmlformats.org/officeDocument/2006/relationships/slide" Target="/ppt/slides/slide5.xml" Id="Rc1b25d6622f04e40" /><Relationship Type="http://schemas.openxmlformats.org/officeDocument/2006/relationships/slide" Target="/ppt/slides/slide6.xml" Id="Rd83955b9857e45df" /><Relationship Type="http://schemas.openxmlformats.org/officeDocument/2006/relationships/slide" Target="/ppt/slides/slide7.xml" Id="R88c3dcec036045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3e203b8c3f41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ef805d8de34b26" /><Relationship Type="http://schemas.openxmlformats.org/officeDocument/2006/relationships/theme" Target="/ppt/slideMasters/theme/theme1.xml" Id="Rb7e4bc3d6e2348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ef805d8de34b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287a91d2624a9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b9e465b94c4e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03d9cce74842d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c6f9ce791d4e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acf66bfa8047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67dbde5ac2410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9d972d32564dc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LURØY BYGG OG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LURØY BYGG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LURØY BYGG OG REGNSKAP AS ble etablert [år] og holder til i Lurøy.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LURØY BYGG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LURØY BYGG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LURØY BYGG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5 504 064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1 223 950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560 596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8 821 719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19 355 308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LURØY BYGG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DEMMA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LURØY BYGG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Ørnvikveien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8766 Lurøy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928 521 532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LURØY BYGG OG REGNSKAP AS</a:t>
            </a:r>
          </a:p>
        </p:txBody>
      </p:sp>
    </p:spTree>
  </p:cSld>
  <p:clrMapOvr>
    <a:masterClrMapping xmlns:a="http://schemas.openxmlformats.org/drawingml/2006/main"/>
  </p:clrMapOvr>
</p:sld>
</file>