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1c32b498f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628379a73445a"/>
  </p:sldMasterIdLst>
  <p:sldIdLst>
    <p:sldId xmlns:r="http://schemas.openxmlformats.org/officeDocument/2006/relationships" id="256" r:id="Rdd23a47ea6b04c26"/>
    <p:sldId xmlns:r="http://schemas.openxmlformats.org/officeDocument/2006/relationships" id="257" r:id="R1961c884fe314359"/>
    <p:sldId xmlns:r="http://schemas.openxmlformats.org/officeDocument/2006/relationships" id="258" r:id="R697ca9a931ae4f42"/>
    <p:sldId xmlns:r="http://schemas.openxmlformats.org/officeDocument/2006/relationships" id="259" r:id="Rce822ed77ca0436f"/>
    <p:sldId xmlns:r="http://schemas.openxmlformats.org/officeDocument/2006/relationships" id="260" r:id="R1ddac0953c714a66"/>
    <p:sldId xmlns:r="http://schemas.openxmlformats.org/officeDocument/2006/relationships" id="261" r:id="R70fed04d3219429d"/>
    <p:sldId xmlns:r="http://schemas.openxmlformats.org/officeDocument/2006/relationships" id="262" r:id="R35ebd0a5cb63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628379a73445a" /><Relationship Type="http://schemas.openxmlformats.org/officeDocument/2006/relationships/slide" Target="/ppt/slides/slide1.xml" Id="Rdd23a47ea6b04c26" /><Relationship Type="http://schemas.openxmlformats.org/officeDocument/2006/relationships/slide" Target="/ppt/slides/slide2.xml" Id="R1961c884fe314359" /><Relationship Type="http://schemas.openxmlformats.org/officeDocument/2006/relationships/slide" Target="/ppt/slides/slide3.xml" Id="R697ca9a931ae4f42" /><Relationship Type="http://schemas.openxmlformats.org/officeDocument/2006/relationships/slide" Target="/ppt/slides/slide4.xml" Id="Rce822ed77ca0436f" /><Relationship Type="http://schemas.openxmlformats.org/officeDocument/2006/relationships/slide" Target="/ppt/slides/slide5.xml" Id="R1ddac0953c714a66" /><Relationship Type="http://schemas.openxmlformats.org/officeDocument/2006/relationships/slide" Target="/ppt/slides/slide6.xml" Id="R70fed04d3219429d" /><Relationship Type="http://schemas.openxmlformats.org/officeDocument/2006/relationships/slide" Target="/ppt/slides/slide7.xml" Id="R35ebd0a5cb63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f7b8c4e5c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c315f75f4674" /><Relationship Type="http://schemas.openxmlformats.org/officeDocument/2006/relationships/theme" Target="/ppt/slideMasters/theme/theme1.xml" Id="Rd7989136c5c7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cc315f75f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7977d097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ca4ca769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5ec98658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d81abc68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2cb528fe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11f470e3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da6cc689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EMILSEN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