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92ef2fa77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b69bb9003484f"/>
  </p:sldMasterIdLst>
  <p:sldIdLst>
    <p:sldId xmlns:r="http://schemas.openxmlformats.org/officeDocument/2006/relationships" id="256" r:id="Ra6aa99b2e6af4636"/>
    <p:sldId xmlns:r="http://schemas.openxmlformats.org/officeDocument/2006/relationships" id="257" r:id="Rd09682cc941640b8"/>
    <p:sldId xmlns:r="http://schemas.openxmlformats.org/officeDocument/2006/relationships" id="258" r:id="R47acb48fba484335"/>
    <p:sldId xmlns:r="http://schemas.openxmlformats.org/officeDocument/2006/relationships" id="259" r:id="Rcab269d4f98a41f4"/>
    <p:sldId xmlns:r="http://schemas.openxmlformats.org/officeDocument/2006/relationships" id="260" r:id="Rb0ab6d2474b54bcb"/>
    <p:sldId xmlns:r="http://schemas.openxmlformats.org/officeDocument/2006/relationships" id="261" r:id="R05f3641006434592"/>
    <p:sldId xmlns:r="http://schemas.openxmlformats.org/officeDocument/2006/relationships" id="262" r:id="R6ccedb9719864c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b69bb9003484f" /><Relationship Type="http://schemas.openxmlformats.org/officeDocument/2006/relationships/slide" Target="/ppt/slides/slide1.xml" Id="Ra6aa99b2e6af4636" /><Relationship Type="http://schemas.openxmlformats.org/officeDocument/2006/relationships/slide" Target="/ppt/slides/slide2.xml" Id="Rd09682cc941640b8" /><Relationship Type="http://schemas.openxmlformats.org/officeDocument/2006/relationships/slide" Target="/ppt/slides/slide3.xml" Id="R47acb48fba484335" /><Relationship Type="http://schemas.openxmlformats.org/officeDocument/2006/relationships/slide" Target="/ppt/slides/slide4.xml" Id="Rcab269d4f98a41f4" /><Relationship Type="http://schemas.openxmlformats.org/officeDocument/2006/relationships/slide" Target="/ppt/slides/slide5.xml" Id="Rb0ab6d2474b54bcb" /><Relationship Type="http://schemas.openxmlformats.org/officeDocument/2006/relationships/slide" Target="/ppt/slides/slide6.xml" Id="R05f3641006434592" /><Relationship Type="http://schemas.openxmlformats.org/officeDocument/2006/relationships/slide" Target="/ppt/slides/slide7.xml" Id="R6ccedb9719864c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5fcf87ea9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97fdaf80245f9" /><Relationship Type="http://schemas.openxmlformats.org/officeDocument/2006/relationships/theme" Target="/ppt/slideMasters/theme/theme1.xml" Id="R6f15db2b8c98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97fdaf802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5a9beba7b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f5e690c2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27807856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a6df17018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9126747ba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818b4904f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9ab078d2b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97 165 523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97 214 722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