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0fbfbac68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a078f1db54a20"/>
  </p:sldMasterIdLst>
  <p:sldIdLst>
    <p:sldId xmlns:r="http://schemas.openxmlformats.org/officeDocument/2006/relationships" id="256" r:id="Rfb75906589384bb6"/>
    <p:sldId xmlns:r="http://schemas.openxmlformats.org/officeDocument/2006/relationships" id="257" r:id="R22397868c4a849ab"/>
    <p:sldId xmlns:r="http://schemas.openxmlformats.org/officeDocument/2006/relationships" id="258" r:id="R3aae034ce51c4587"/>
    <p:sldId xmlns:r="http://schemas.openxmlformats.org/officeDocument/2006/relationships" id="259" r:id="R5fc77cbff5f94278"/>
    <p:sldId xmlns:r="http://schemas.openxmlformats.org/officeDocument/2006/relationships" id="260" r:id="R3f699f8bb5ff46ac"/>
    <p:sldId xmlns:r="http://schemas.openxmlformats.org/officeDocument/2006/relationships" id="261" r:id="R2bae1004a6d14b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a078f1db54a20" /><Relationship Type="http://schemas.openxmlformats.org/officeDocument/2006/relationships/slide" Target="/ppt/slides/slide1.xml" Id="Rfb75906589384bb6" /><Relationship Type="http://schemas.openxmlformats.org/officeDocument/2006/relationships/slide" Target="/ppt/slides/slide2.xml" Id="R22397868c4a849ab" /><Relationship Type="http://schemas.openxmlformats.org/officeDocument/2006/relationships/slide" Target="/ppt/slides/slide3.xml" Id="R3aae034ce51c4587" /><Relationship Type="http://schemas.openxmlformats.org/officeDocument/2006/relationships/slide" Target="/ppt/slides/slide4.xml" Id="R5fc77cbff5f94278" /><Relationship Type="http://schemas.openxmlformats.org/officeDocument/2006/relationships/slide" Target="/ppt/slides/slide5.xml" Id="R3f699f8bb5ff46ac" /><Relationship Type="http://schemas.openxmlformats.org/officeDocument/2006/relationships/slide" Target="/ppt/slides/slide6.xml" Id="R2bae1004a6d14b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0f1c107a246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f9fbce7d243af" /><Relationship Type="http://schemas.openxmlformats.org/officeDocument/2006/relationships/theme" Target="/ppt/slideMasters/theme/theme1.xml" Id="R99e91fe10a29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f9fbce7d2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63a3f4817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cb0e3d44a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f6f11d0c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034b66bba47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85d8587a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1b7240350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Bambergvegen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7603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