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879e9bde6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270295ac54357"/>
  </p:sldMasterIdLst>
  <p:sldIdLst>
    <p:sldId xmlns:r="http://schemas.openxmlformats.org/officeDocument/2006/relationships" id="256" r:id="R05b7780f5aa34d0b"/>
    <p:sldId xmlns:r="http://schemas.openxmlformats.org/officeDocument/2006/relationships" id="257" r:id="R0cb8cbc4d024412f"/>
    <p:sldId xmlns:r="http://schemas.openxmlformats.org/officeDocument/2006/relationships" id="258" r:id="Rd32ce14cf5034ebb"/>
    <p:sldId xmlns:r="http://schemas.openxmlformats.org/officeDocument/2006/relationships" id="259" r:id="R93d7ec68e6a84969"/>
    <p:sldId xmlns:r="http://schemas.openxmlformats.org/officeDocument/2006/relationships" id="260" r:id="R43e4f886530947d8"/>
    <p:sldId xmlns:r="http://schemas.openxmlformats.org/officeDocument/2006/relationships" id="261" r:id="Re215c237acf14859"/>
    <p:sldId xmlns:r="http://schemas.openxmlformats.org/officeDocument/2006/relationships" id="262" r:id="R1422b750f723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270295ac54357" /><Relationship Type="http://schemas.openxmlformats.org/officeDocument/2006/relationships/slide" Target="/ppt/slides/slide1.xml" Id="R05b7780f5aa34d0b" /><Relationship Type="http://schemas.openxmlformats.org/officeDocument/2006/relationships/slide" Target="/ppt/slides/slide2.xml" Id="R0cb8cbc4d024412f" /><Relationship Type="http://schemas.openxmlformats.org/officeDocument/2006/relationships/slide" Target="/ppt/slides/slide3.xml" Id="Rd32ce14cf5034ebb" /><Relationship Type="http://schemas.openxmlformats.org/officeDocument/2006/relationships/slide" Target="/ppt/slides/slide4.xml" Id="R93d7ec68e6a84969" /><Relationship Type="http://schemas.openxmlformats.org/officeDocument/2006/relationships/slide" Target="/ppt/slides/slide5.xml" Id="R43e4f886530947d8" /><Relationship Type="http://schemas.openxmlformats.org/officeDocument/2006/relationships/slide" Target="/ppt/slides/slide6.xml" Id="Re215c237acf14859" /><Relationship Type="http://schemas.openxmlformats.org/officeDocument/2006/relationships/slide" Target="/ppt/slides/slide7.xml" Id="R1422b750f723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a69007462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d62218e84d53" /><Relationship Type="http://schemas.openxmlformats.org/officeDocument/2006/relationships/theme" Target="/ppt/slideMasters/theme/theme1.xml" Id="Rf3e7b4bdd9cd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7d62218e8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2f4e52004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9526801cf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7a70ea92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e7f3edbfb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93218a2e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6d63da5eb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3c4933a82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MYLER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79 914 718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92 970 295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