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5589a1fcf94c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c121186b1e4b71"/>
  </p:sldMasterIdLst>
  <p:sldIdLst>
    <p:sldId xmlns:r="http://schemas.openxmlformats.org/officeDocument/2006/relationships" id="256" r:id="Rd48e4e77842a4d16"/>
    <p:sldId xmlns:r="http://schemas.openxmlformats.org/officeDocument/2006/relationships" id="257" r:id="Rc6a60aecc4324aaf"/>
    <p:sldId xmlns:r="http://schemas.openxmlformats.org/officeDocument/2006/relationships" id="258" r:id="R1eb954ec52214812"/>
    <p:sldId xmlns:r="http://schemas.openxmlformats.org/officeDocument/2006/relationships" id="259" r:id="R16c76e409d19416c"/>
    <p:sldId xmlns:r="http://schemas.openxmlformats.org/officeDocument/2006/relationships" id="260" r:id="R0bcc9c05d5f24f3a"/>
    <p:sldId xmlns:r="http://schemas.openxmlformats.org/officeDocument/2006/relationships" id="261" r:id="R86d99bcaf0da4a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c121186b1e4b71" /><Relationship Type="http://schemas.openxmlformats.org/officeDocument/2006/relationships/slide" Target="/ppt/slides/slide1.xml" Id="Rd48e4e77842a4d16" /><Relationship Type="http://schemas.openxmlformats.org/officeDocument/2006/relationships/slide" Target="/ppt/slides/slide2.xml" Id="Rc6a60aecc4324aaf" /><Relationship Type="http://schemas.openxmlformats.org/officeDocument/2006/relationships/slide" Target="/ppt/slides/slide3.xml" Id="R1eb954ec52214812" /><Relationship Type="http://schemas.openxmlformats.org/officeDocument/2006/relationships/slide" Target="/ppt/slides/slide4.xml" Id="R16c76e409d19416c" /><Relationship Type="http://schemas.openxmlformats.org/officeDocument/2006/relationships/slide" Target="/ppt/slides/slide5.xml" Id="R0bcc9c05d5f24f3a" /><Relationship Type="http://schemas.openxmlformats.org/officeDocument/2006/relationships/slide" Target="/ppt/slides/slide6.xml" Id="R86d99bcaf0da4a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3db0c10e3d44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e7ca05fa14822" /><Relationship Type="http://schemas.openxmlformats.org/officeDocument/2006/relationships/theme" Target="/ppt/slideMasters/theme/theme1.xml" Id="R7e6f0e0cc55941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4e7ca05fa148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d96b4d2f34c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cb93b20dd4b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e8cb276ef49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46c4f66854b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eda2070254b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4f1c155d545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MYLER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MYLER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MYLER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MYLER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MYLER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MYLER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Falkmoveien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928 489 361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MYLER INVEST AS</a:t>
            </a:r>
          </a:p>
        </p:txBody>
      </p:sp>
    </p:spTree>
  </p:cSld>
  <p:clrMapOvr>
    <a:masterClrMapping xmlns:a="http://schemas.openxmlformats.org/drawingml/2006/main"/>
  </p:clrMapOvr>
</p:sld>
</file>