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6a656abb7c4c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d6e121448b4556"/>
  </p:sldMasterIdLst>
  <p:sldIdLst>
    <p:sldId xmlns:r="http://schemas.openxmlformats.org/officeDocument/2006/relationships" id="256" r:id="R2b5409342aa54406"/>
    <p:sldId xmlns:r="http://schemas.openxmlformats.org/officeDocument/2006/relationships" id="257" r:id="R46d5317632ed4ebf"/>
    <p:sldId xmlns:r="http://schemas.openxmlformats.org/officeDocument/2006/relationships" id="258" r:id="Re87ce62ffd214ae9"/>
    <p:sldId xmlns:r="http://schemas.openxmlformats.org/officeDocument/2006/relationships" id="259" r:id="Ra548b378b83845ea"/>
    <p:sldId xmlns:r="http://schemas.openxmlformats.org/officeDocument/2006/relationships" id="260" r:id="R03a878ecf8f84c51"/>
    <p:sldId xmlns:r="http://schemas.openxmlformats.org/officeDocument/2006/relationships" id="261" r:id="R352290b6feff4ab8"/>
    <p:sldId xmlns:r="http://schemas.openxmlformats.org/officeDocument/2006/relationships" id="262" r:id="Rc5dbcf68157041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d6e121448b4556" /><Relationship Type="http://schemas.openxmlformats.org/officeDocument/2006/relationships/slide" Target="/ppt/slides/slide1.xml" Id="R2b5409342aa54406" /><Relationship Type="http://schemas.openxmlformats.org/officeDocument/2006/relationships/slide" Target="/ppt/slides/slide2.xml" Id="R46d5317632ed4ebf" /><Relationship Type="http://schemas.openxmlformats.org/officeDocument/2006/relationships/slide" Target="/ppt/slides/slide3.xml" Id="Re87ce62ffd214ae9" /><Relationship Type="http://schemas.openxmlformats.org/officeDocument/2006/relationships/slide" Target="/ppt/slides/slide4.xml" Id="Ra548b378b83845ea" /><Relationship Type="http://schemas.openxmlformats.org/officeDocument/2006/relationships/slide" Target="/ppt/slides/slide5.xml" Id="R03a878ecf8f84c51" /><Relationship Type="http://schemas.openxmlformats.org/officeDocument/2006/relationships/slide" Target="/ppt/slides/slide6.xml" Id="R352290b6feff4ab8" /><Relationship Type="http://schemas.openxmlformats.org/officeDocument/2006/relationships/slide" Target="/ppt/slides/slide7.xml" Id="Rc5dbcf68157041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cff65fc32943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2375eec074c23" /><Relationship Type="http://schemas.openxmlformats.org/officeDocument/2006/relationships/theme" Target="/ppt/slideMasters/theme/theme1.xml" Id="Reb98e3eadb114e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52375eec074c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f71e6ca2243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b55319a834d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cc87eb86e4f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97c2699f342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45c8ecca34a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0fe5caa454c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bf080cf5943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TOMMIE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TOMMIE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3 019 868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84 649 331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93 692 491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GEIR TOMMIE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Falkmoveien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