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4a21811e73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db63adf844669"/>
  </p:sldMasterIdLst>
  <p:sldIdLst>
    <p:sldId xmlns:r="http://schemas.openxmlformats.org/officeDocument/2006/relationships" id="256" r:id="R63248adbe54b4b9e"/>
    <p:sldId xmlns:r="http://schemas.openxmlformats.org/officeDocument/2006/relationships" id="257" r:id="R1d3af1bbbefc4abc"/>
    <p:sldId xmlns:r="http://schemas.openxmlformats.org/officeDocument/2006/relationships" id="258" r:id="Rbdf76cdfe44245be"/>
    <p:sldId xmlns:r="http://schemas.openxmlformats.org/officeDocument/2006/relationships" id="259" r:id="R9d523861297b44d9"/>
    <p:sldId xmlns:r="http://schemas.openxmlformats.org/officeDocument/2006/relationships" id="260" r:id="R9e6e06966e2e498b"/>
    <p:sldId xmlns:r="http://schemas.openxmlformats.org/officeDocument/2006/relationships" id="261" r:id="R5e848b9e7165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db63adf844669" /><Relationship Type="http://schemas.openxmlformats.org/officeDocument/2006/relationships/slide" Target="/ppt/slides/slide1.xml" Id="R63248adbe54b4b9e" /><Relationship Type="http://schemas.openxmlformats.org/officeDocument/2006/relationships/slide" Target="/ppt/slides/slide2.xml" Id="R1d3af1bbbefc4abc" /><Relationship Type="http://schemas.openxmlformats.org/officeDocument/2006/relationships/slide" Target="/ppt/slides/slide3.xml" Id="Rbdf76cdfe44245be" /><Relationship Type="http://schemas.openxmlformats.org/officeDocument/2006/relationships/slide" Target="/ppt/slides/slide4.xml" Id="R9d523861297b44d9" /><Relationship Type="http://schemas.openxmlformats.org/officeDocument/2006/relationships/slide" Target="/ppt/slides/slide5.xml" Id="R9e6e06966e2e498b" /><Relationship Type="http://schemas.openxmlformats.org/officeDocument/2006/relationships/slide" Target="/ppt/slides/slide6.xml" Id="R5e848b9e7165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2970c9559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8353b6a34031" /><Relationship Type="http://schemas.openxmlformats.org/officeDocument/2006/relationships/theme" Target="/ppt/slideMasters/theme/theme1.xml" Id="Raf28c8434969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98353b6a340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ec8e9cba145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de578035c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ad1535e4f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fdcf7813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c10f0a4c1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206670b0e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Falkmoveien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TOMMIE INVEST AS</a:t>
            </a:r>
          </a:p>
        </p:txBody>
      </p:sp>
    </p:spTree>
  </p:cSld>
  <p:clrMapOvr>
    <a:masterClrMapping xmlns:a="http://schemas.openxmlformats.org/drawingml/2006/main"/>
  </p:clrMapOvr>
</p:sld>
</file>