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f47c8cc75b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4ca286ad754759"/>
  </p:sldMasterIdLst>
  <p:sldIdLst>
    <p:sldId xmlns:r="http://schemas.openxmlformats.org/officeDocument/2006/relationships" id="256" r:id="Rcc2efbe192ef490b"/>
    <p:sldId xmlns:r="http://schemas.openxmlformats.org/officeDocument/2006/relationships" id="257" r:id="R88147d81cd924846"/>
    <p:sldId xmlns:r="http://schemas.openxmlformats.org/officeDocument/2006/relationships" id="258" r:id="R21ad3ee00cb94eda"/>
    <p:sldId xmlns:r="http://schemas.openxmlformats.org/officeDocument/2006/relationships" id="259" r:id="R962706a41ccc48f9"/>
    <p:sldId xmlns:r="http://schemas.openxmlformats.org/officeDocument/2006/relationships" id="260" r:id="R7d3890f68a644f1f"/>
    <p:sldId xmlns:r="http://schemas.openxmlformats.org/officeDocument/2006/relationships" id="261" r:id="Reda8418c943d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ca286ad754759" /><Relationship Type="http://schemas.openxmlformats.org/officeDocument/2006/relationships/slide" Target="/ppt/slides/slide1.xml" Id="Rcc2efbe192ef490b" /><Relationship Type="http://schemas.openxmlformats.org/officeDocument/2006/relationships/slide" Target="/ppt/slides/slide2.xml" Id="R88147d81cd924846" /><Relationship Type="http://schemas.openxmlformats.org/officeDocument/2006/relationships/slide" Target="/ppt/slides/slide3.xml" Id="R21ad3ee00cb94eda" /><Relationship Type="http://schemas.openxmlformats.org/officeDocument/2006/relationships/slide" Target="/ppt/slides/slide4.xml" Id="R962706a41ccc48f9" /><Relationship Type="http://schemas.openxmlformats.org/officeDocument/2006/relationships/slide" Target="/ppt/slides/slide5.xml" Id="R7d3890f68a644f1f" /><Relationship Type="http://schemas.openxmlformats.org/officeDocument/2006/relationships/slide" Target="/ppt/slides/slide6.xml" Id="Reda8418c943d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68b37215a41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c57c0762546ba" /><Relationship Type="http://schemas.openxmlformats.org/officeDocument/2006/relationships/theme" Target="/ppt/slideMasters/theme/theme1.xml" Id="Re92814c6b8304b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cc57c07625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d7c60a46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4597d469644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a5b5b250f4e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7b6f8b95e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dfd2a913541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1c6d70a224f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Svahyllvegen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