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9748021dd34e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51e77991714da5"/>
  </p:sldMasterIdLst>
  <p:sldIdLst>
    <p:sldId xmlns:r="http://schemas.openxmlformats.org/officeDocument/2006/relationships" id="256" r:id="Rbe8d2dbfba5e4b64"/>
    <p:sldId xmlns:r="http://schemas.openxmlformats.org/officeDocument/2006/relationships" id="257" r:id="Re30dc12209204adf"/>
    <p:sldId xmlns:r="http://schemas.openxmlformats.org/officeDocument/2006/relationships" id="258" r:id="R85b1a144c2704983"/>
    <p:sldId xmlns:r="http://schemas.openxmlformats.org/officeDocument/2006/relationships" id="259" r:id="Rf2c4d1ed6c244bd0"/>
    <p:sldId xmlns:r="http://schemas.openxmlformats.org/officeDocument/2006/relationships" id="260" r:id="R6f471c5135e54fd6"/>
    <p:sldId xmlns:r="http://schemas.openxmlformats.org/officeDocument/2006/relationships" id="261" r:id="Rafbada359fb44bf8"/>
    <p:sldId xmlns:r="http://schemas.openxmlformats.org/officeDocument/2006/relationships" id="262" r:id="R05ea9410f99540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51e77991714da5" /><Relationship Type="http://schemas.openxmlformats.org/officeDocument/2006/relationships/slide" Target="/ppt/slides/slide1.xml" Id="Rbe8d2dbfba5e4b64" /><Relationship Type="http://schemas.openxmlformats.org/officeDocument/2006/relationships/slide" Target="/ppt/slides/slide2.xml" Id="Re30dc12209204adf" /><Relationship Type="http://schemas.openxmlformats.org/officeDocument/2006/relationships/slide" Target="/ppt/slides/slide3.xml" Id="R85b1a144c2704983" /><Relationship Type="http://schemas.openxmlformats.org/officeDocument/2006/relationships/slide" Target="/ppt/slides/slide4.xml" Id="Rf2c4d1ed6c244bd0" /><Relationship Type="http://schemas.openxmlformats.org/officeDocument/2006/relationships/slide" Target="/ppt/slides/slide5.xml" Id="R6f471c5135e54fd6" /><Relationship Type="http://schemas.openxmlformats.org/officeDocument/2006/relationships/slide" Target="/ppt/slides/slide6.xml" Id="Rafbada359fb44bf8" /><Relationship Type="http://schemas.openxmlformats.org/officeDocument/2006/relationships/slide" Target="/ppt/slides/slide7.xml" Id="R05ea9410f99540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5dc3a2c48f4d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5e007657e4307" /><Relationship Type="http://schemas.openxmlformats.org/officeDocument/2006/relationships/theme" Target="/ppt/slideMasters/theme/theme1.xml" Id="Rb448a3c4534b47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55e007657e43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d2caa7360349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cc567e1e1340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e6f4cbf814c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3fa88ed8749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3dd200f6246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5e9169b5d43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86bd8669e44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MANTIS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MANTIS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−85 032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7 585 346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94 918 397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99 211 155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EMILSEN CATO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Bjørnehiet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8029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928 489 183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MANTIS AS</a:t>
            </a:r>
          </a:p>
        </p:txBody>
      </p:sp>
    </p:spTree>
  </p:cSld>
  <p:clrMapOvr>
    <a:masterClrMapping xmlns:a="http://schemas.openxmlformats.org/drawingml/2006/main"/>
  </p:clrMapOvr>
</p:sld>
</file>