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a4a7bab77b47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a8092da6ca4501"/>
  </p:sldMasterIdLst>
  <p:sldIdLst>
    <p:sldId xmlns:r="http://schemas.openxmlformats.org/officeDocument/2006/relationships" id="256" r:id="R06291b2791b34c43"/>
    <p:sldId xmlns:r="http://schemas.openxmlformats.org/officeDocument/2006/relationships" id="257" r:id="R9f533ee356b545a9"/>
    <p:sldId xmlns:r="http://schemas.openxmlformats.org/officeDocument/2006/relationships" id="258" r:id="Rd4afa77bf05c4730"/>
    <p:sldId xmlns:r="http://schemas.openxmlformats.org/officeDocument/2006/relationships" id="259" r:id="Rd133e933f76044e0"/>
    <p:sldId xmlns:r="http://schemas.openxmlformats.org/officeDocument/2006/relationships" id="260" r:id="Rd3f1fb377081441f"/>
    <p:sldId xmlns:r="http://schemas.openxmlformats.org/officeDocument/2006/relationships" id="261" r:id="R3e6a7bf9506d49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a8092da6ca4501" /><Relationship Type="http://schemas.openxmlformats.org/officeDocument/2006/relationships/slide" Target="/ppt/slides/slide1.xml" Id="R06291b2791b34c43" /><Relationship Type="http://schemas.openxmlformats.org/officeDocument/2006/relationships/slide" Target="/ppt/slides/slide2.xml" Id="R9f533ee356b545a9" /><Relationship Type="http://schemas.openxmlformats.org/officeDocument/2006/relationships/slide" Target="/ppt/slides/slide3.xml" Id="Rd4afa77bf05c4730" /><Relationship Type="http://schemas.openxmlformats.org/officeDocument/2006/relationships/slide" Target="/ppt/slides/slide4.xml" Id="Rd133e933f76044e0" /><Relationship Type="http://schemas.openxmlformats.org/officeDocument/2006/relationships/slide" Target="/ppt/slides/slide5.xml" Id="Rd3f1fb377081441f" /><Relationship Type="http://schemas.openxmlformats.org/officeDocument/2006/relationships/slide" Target="/ppt/slides/slide6.xml" Id="R3e6a7bf9506d49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9ddf0e40046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982775a2f46e9" /><Relationship Type="http://schemas.openxmlformats.org/officeDocument/2006/relationships/theme" Target="/ppt/slideMasters/theme/theme1.xml" Id="R56d31526f24448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7982775a2f46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15feb787d4b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86ea7fa844e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146a230b34b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6d4927e6042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6aac62efd48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f2625355b49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MANTIS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Bjørnehiet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8029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