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65e77521a241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c92b59743047fe"/>
  </p:sldMasterIdLst>
  <p:sldIdLst>
    <p:sldId xmlns:r="http://schemas.openxmlformats.org/officeDocument/2006/relationships" id="256" r:id="R6cf55b842fba4b7a"/>
    <p:sldId xmlns:r="http://schemas.openxmlformats.org/officeDocument/2006/relationships" id="257" r:id="R1ab534e3970846e5"/>
    <p:sldId xmlns:r="http://schemas.openxmlformats.org/officeDocument/2006/relationships" id="258" r:id="Ra3261d349128416d"/>
    <p:sldId xmlns:r="http://schemas.openxmlformats.org/officeDocument/2006/relationships" id="259" r:id="R571d7ebf2c2e44cf"/>
    <p:sldId xmlns:r="http://schemas.openxmlformats.org/officeDocument/2006/relationships" id="260" r:id="R0c03224f6d944655"/>
    <p:sldId xmlns:r="http://schemas.openxmlformats.org/officeDocument/2006/relationships" id="261" r:id="R3f66215cb0f54c5f"/>
    <p:sldId xmlns:r="http://schemas.openxmlformats.org/officeDocument/2006/relationships" id="262" r:id="R4b79e8dfc914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92b59743047fe" /><Relationship Type="http://schemas.openxmlformats.org/officeDocument/2006/relationships/slide" Target="/ppt/slides/slide1.xml" Id="R6cf55b842fba4b7a" /><Relationship Type="http://schemas.openxmlformats.org/officeDocument/2006/relationships/slide" Target="/ppt/slides/slide2.xml" Id="R1ab534e3970846e5" /><Relationship Type="http://schemas.openxmlformats.org/officeDocument/2006/relationships/slide" Target="/ppt/slides/slide3.xml" Id="Ra3261d349128416d" /><Relationship Type="http://schemas.openxmlformats.org/officeDocument/2006/relationships/slide" Target="/ppt/slides/slide4.xml" Id="R571d7ebf2c2e44cf" /><Relationship Type="http://schemas.openxmlformats.org/officeDocument/2006/relationships/slide" Target="/ppt/slides/slide5.xml" Id="R0c03224f6d944655" /><Relationship Type="http://schemas.openxmlformats.org/officeDocument/2006/relationships/slide" Target="/ppt/slides/slide6.xml" Id="R3f66215cb0f54c5f" /><Relationship Type="http://schemas.openxmlformats.org/officeDocument/2006/relationships/slide" Target="/ppt/slides/slide7.xml" Id="R4b79e8dfc914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f8402f0a24d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add8452d64e3d" /><Relationship Type="http://schemas.openxmlformats.org/officeDocument/2006/relationships/theme" Target="/ppt/slideMasters/theme/theme1.xml" Id="R6f430eb421af4c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4add8452d64e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6f2a1fd6749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3e35b75ba41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47127f458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b587791c44d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d10f6f64d42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5a0419c054a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2dcbbefdf44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OPPØVE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−978 554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3 514 899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FELDE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FURTEBOTN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928 457 230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