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608dcf89e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8004ac8f14f9d"/>
  </p:sldMasterIdLst>
  <p:sldIdLst>
    <p:sldId xmlns:r="http://schemas.openxmlformats.org/officeDocument/2006/relationships" id="256" r:id="Rcb4412b0d9524994"/>
    <p:sldId xmlns:r="http://schemas.openxmlformats.org/officeDocument/2006/relationships" id="257" r:id="Re2f56fdaf2424733"/>
    <p:sldId xmlns:r="http://schemas.openxmlformats.org/officeDocument/2006/relationships" id="258" r:id="R494994c9c05e4223"/>
    <p:sldId xmlns:r="http://schemas.openxmlformats.org/officeDocument/2006/relationships" id="259" r:id="R55a9b1ff418e4787"/>
    <p:sldId xmlns:r="http://schemas.openxmlformats.org/officeDocument/2006/relationships" id="260" r:id="R9635167d13854084"/>
    <p:sldId xmlns:r="http://schemas.openxmlformats.org/officeDocument/2006/relationships" id="261" r:id="Rc9ff195b489f4e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8004ac8f14f9d" /><Relationship Type="http://schemas.openxmlformats.org/officeDocument/2006/relationships/slide" Target="/ppt/slides/slide1.xml" Id="Rcb4412b0d9524994" /><Relationship Type="http://schemas.openxmlformats.org/officeDocument/2006/relationships/slide" Target="/ppt/slides/slide2.xml" Id="Re2f56fdaf2424733" /><Relationship Type="http://schemas.openxmlformats.org/officeDocument/2006/relationships/slide" Target="/ppt/slides/slide3.xml" Id="R494994c9c05e4223" /><Relationship Type="http://schemas.openxmlformats.org/officeDocument/2006/relationships/slide" Target="/ppt/slides/slide4.xml" Id="R55a9b1ff418e4787" /><Relationship Type="http://schemas.openxmlformats.org/officeDocument/2006/relationships/slide" Target="/ppt/slides/slide5.xml" Id="R9635167d13854084" /><Relationship Type="http://schemas.openxmlformats.org/officeDocument/2006/relationships/slide" Target="/ppt/slides/slide6.xml" Id="Rc9ff195b489f4e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a65f2fbea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f4bd69194afb" /><Relationship Type="http://schemas.openxmlformats.org/officeDocument/2006/relationships/theme" Target="/ppt/slideMasters/theme/theme1.xml" Id="Rf52ff6e1c7ea4a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9f4bd6919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a7665351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7f804e304e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abafd00948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599ef91c5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ca2ee9f37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78be7bf4f4b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