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a59efe4cdc744d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1458c45ba27421b"/>
  </p:sldMasterIdLst>
  <p:sldIdLst>
    <p:sldId xmlns:r="http://schemas.openxmlformats.org/officeDocument/2006/relationships" id="256" r:id="R49668fcd57104372"/>
    <p:sldId xmlns:r="http://schemas.openxmlformats.org/officeDocument/2006/relationships" id="257" r:id="R0fbad0cc79834d1f"/>
    <p:sldId xmlns:r="http://schemas.openxmlformats.org/officeDocument/2006/relationships" id="258" r:id="R224f5142cb7049b4"/>
    <p:sldId xmlns:r="http://schemas.openxmlformats.org/officeDocument/2006/relationships" id="259" r:id="Rf0dc6065832444d4"/>
    <p:sldId xmlns:r="http://schemas.openxmlformats.org/officeDocument/2006/relationships" id="260" r:id="R59be2b2cc3fb4aeb"/>
    <p:sldId xmlns:r="http://schemas.openxmlformats.org/officeDocument/2006/relationships" id="261" r:id="Ra3982a4a83a7461c"/>
    <p:sldId xmlns:r="http://schemas.openxmlformats.org/officeDocument/2006/relationships" id="262" r:id="R05be2ffd77e7448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458c45ba27421b" /><Relationship Type="http://schemas.openxmlformats.org/officeDocument/2006/relationships/slide" Target="/ppt/slides/slide1.xml" Id="R49668fcd57104372" /><Relationship Type="http://schemas.openxmlformats.org/officeDocument/2006/relationships/slide" Target="/ppt/slides/slide2.xml" Id="R0fbad0cc79834d1f" /><Relationship Type="http://schemas.openxmlformats.org/officeDocument/2006/relationships/slide" Target="/ppt/slides/slide3.xml" Id="R224f5142cb7049b4" /><Relationship Type="http://schemas.openxmlformats.org/officeDocument/2006/relationships/slide" Target="/ppt/slides/slide4.xml" Id="Rf0dc6065832444d4" /><Relationship Type="http://schemas.openxmlformats.org/officeDocument/2006/relationships/slide" Target="/ppt/slides/slide5.xml" Id="R59be2b2cc3fb4aeb" /><Relationship Type="http://schemas.openxmlformats.org/officeDocument/2006/relationships/slide" Target="/ppt/slides/slide6.xml" Id="Ra3982a4a83a7461c" /><Relationship Type="http://schemas.openxmlformats.org/officeDocument/2006/relationships/slide" Target="/ppt/slides/slide7.xml" Id="R05be2ffd77e7448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63e4ac85e9497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7bd6c0e2e649ea" /><Relationship Type="http://schemas.openxmlformats.org/officeDocument/2006/relationships/theme" Target="/ppt/slideMasters/theme/theme1.xml" Id="R744f0c2aca9a4de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87bd6c0e2e649e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8b839ff98d4b8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ad89f37914447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3a53dcc5e8490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23fe7933464bd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485b583ea34f4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37aa18e8ad43c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0c4d7df11d4cd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LARTON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LARTON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LARTON HOLDING AS ble etablert [år] og holder til i Ålgård.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LARTON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LARTON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LARTON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−17 015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125 781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104 239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324 239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LARTON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WAAGE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TONE PEDERSEN WAAGE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LARTON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Jærbuveien 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4330 Ålgård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928 447 677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LARTON HOLDING AS</a:t>
            </a:r>
          </a:p>
        </p:txBody>
      </p:sp>
    </p:spTree>
  </p:cSld>
  <p:clrMapOvr>
    <a:masterClrMapping xmlns:a="http://schemas.openxmlformats.org/drawingml/2006/main"/>
  </p:clrMapOvr>
</p:sld>
</file>