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f9601e3d1c4a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1397cb11ed4aef"/>
  </p:sldMasterIdLst>
  <p:sldIdLst>
    <p:sldId xmlns:r="http://schemas.openxmlformats.org/officeDocument/2006/relationships" id="256" r:id="R542b35b3d2cc4e68"/>
    <p:sldId xmlns:r="http://schemas.openxmlformats.org/officeDocument/2006/relationships" id="257" r:id="R662460b7d37e4949"/>
    <p:sldId xmlns:r="http://schemas.openxmlformats.org/officeDocument/2006/relationships" id="258" r:id="R8fb8fef0d41140aa"/>
    <p:sldId xmlns:r="http://schemas.openxmlformats.org/officeDocument/2006/relationships" id="259" r:id="R1f9a96662dfd4df5"/>
    <p:sldId xmlns:r="http://schemas.openxmlformats.org/officeDocument/2006/relationships" id="260" r:id="R4826649cb3cf495a"/>
    <p:sldId xmlns:r="http://schemas.openxmlformats.org/officeDocument/2006/relationships" id="261" r:id="R0f5769a25bf749f0"/>
    <p:sldId xmlns:r="http://schemas.openxmlformats.org/officeDocument/2006/relationships" id="262" r:id="Re8b31bcae9a440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1397cb11ed4aef" /><Relationship Type="http://schemas.openxmlformats.org/officeDocument/2006/relationships/slide" Target="/ppt/slides/slide1.xml" Id="R542b35b3d2cc4e68" /><Relationship Type="http://schemas.openxmlformats.org/officeDocument/2006/relationships/slide" Target="/ppt/slides/slide2.xml" Id="R662460b7d37e4949" /><Relationship Type="http://schemas.openxmlformats.org/officeDocument/2006/relationships/slide" Target="/ppt/slides/slide3.xml" Id="R8fb8fef0d41140aa" /><Relationship Type="http://schemas.openxmlformats.org/officeDocument/2006/relationships/slide" Target="/ppt/slides/slide4.xml" Id="R1f9a96662dfd4df5" /><Relationship Type="http://schemas.openxmlformats.org/officeDocument/2006/relationships/slide" Target="/ppt/slides/slide5.xml" Id="R4826649cb3cf495a" /><Relationship Type="http://schemas.openxmlformats.org/officeDocument/2006/relationships/slide" Target="/ppt/slides/slide6.xml" Id="R0f5769a25bf749f0" /><Relationship Type="http://schemas.openxmlformats.org/officeDocument/2006/relationships/slide" Target="/ppt/slides/slide7.xml" Id="Re8b31bcae9a440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56545e2a343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c7d5f40eb4dc0" /><Relationship Type="http://schemas.openxmlformats.org/officeDocument/2006/relationships/theme" Target="/ppt/slideMasters/theme/theme1.xml" Id="R656a7932ee8749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8c7d5f40eb4d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7ff03d37543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904ec13d14b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0d63446eb49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7996c45194b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34e3b946241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a250456614a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acc544e424d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I. ANDERSEN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I. ANDERSEN HOLDING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535 899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2 237 091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Andersen, Myrdalsvegen 42J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5130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928 447 235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