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17f90d1f815449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3b45438f5b6473b"/>
  </p:sldMasterIdLst>
  <p:sldIdLst>
    <p:sldId xmlns:r="http://schemas.openxmlformats.org/officeDocument/2006/relationships" id="256" r:id="Rf16d37686a1a445b"/>
    <p:sldId xmlns:r="http://schemas.openxmlformats.org/officeDocument/2006/relationships" id="257" r:id="Ra159479f70984dc1"/>
    <p:sldId xmlns:r="http://schemas.openxmlformats.org/officeDocument/2006/relationships" id="258" r:id="R1a2950592cb64c6a"/>
    <p:sldId xmlns:r="http://schemas.openxmlformats.org/officeDocument/2006/relationships" id="259" r:id="R737cd0375b34452d"/>
    <p:sldId xmlns:r="http://schemas.openxmlformats.org/officeDocument/2006/relationships" id="260" r:id="Rdccad18c979f4945"/>
    <p:sldId xmlns:r="http://schemas.openxmlformats.org/officeDocument/2006/relationships" id="261" r:id="R12ba451d71e143b2"/>
    <p:sldId xmlns:r="http://schemas.openxmlformats.org/officeDocument/2006/relationships" id="262" r:id="R38c518f752f142a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3b45438f5b6473b" /><Relationship Type="http://schemas.openxmlformats.org/officeDocument/2006/relationships/slide" Target="/ppt/slides/slide1.xml" Id="Rf16d37686a1a445b" /><Relationship Type="http://schemas.openxmlformats.org/officeDocument/2006/relationships/slide" Target="/ppt/slides/slide2.xml" Id="Ra159479f70984dc1" /><Relationship Type="http://schemas.openxmlformats.org/officeDocument/2006/relationships/slide" Target="/ppt/slides/slide3.xml" Id="R1a2950592cb64c6a" /><Relationship Type="http://schemas.openxmlformats.org/officeDocument/2006/relationships/slide" Target="/ppt/slides/slide4.xml" Id="R737cd0375b34452d" /><Relationship Type="http://schemas.openxmlformats.org/officeDocument/2006/relationships/slide" Target="/ppt/slides/slide5.xml" Id="Rdccad18c979f4945" /><Relationship Type="http://schemas.openxmlformats.org/officeDocument/2006/relationships/slide" Target="/ppt/slides/slide6.xml" Id="R12ba451d71e143b2" /><Relationship Type="http://schemas.openxmlformats.org/officeDocument/2006/relationships/slide" Target="/ppt/slides/slide7.xml" Id="R38c518f752f142a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1553a63cefa464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accc2db7254d08" /><Relationship Type="http://schemas.openxmlformats.org/officeDocument/2006/relationships/theme" Target="/ppt/slideMasters/theme/theme1.xml" Id="Raa37dc467424498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1accc2db7254d0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495cb53b4d4a9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9e16bcf48e410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487793a2d0473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d2845a77a44c7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c28965ac374df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efc99e9e404cc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92710547fd4f9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INTEC NORGE ØST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INTEC NORGE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INTEC NORGE ØST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INTEC NORGE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INTEC NORGE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INTEC NORGE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23 163 279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−3 860 923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−3 854 048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−4 731 870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6 546 183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INTEC NORGE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INTEC NORDIC AB  –  66,0 %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 OLOF HJERTSSON  –  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BROR ØISETH JAKOBSEN  –  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OLE-EDVIN TJÆREBRÅTEN SØHAGEN  –  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HAI PHI LY  –  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 HOLLEVIK  –  3,0 %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INTEC NORGE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Youngs gate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0181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928 429 032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INTEC NORGE ØST AS</a:t>
            </a:r>
          </a:p>
        </p:txBody>
      </p:sp>
    </p:spTree>
  </p:cSld>
  <p:clrMapOvr>
    <a:masterClrMapping xmlns:a="http://schemas.openxmlformats.org/drawingml/2006/main"/>
  </p:clrMapOvr>
</p:sld>
</file>