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8db34863d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2e2f85b524aa9"/>
  </p:sldMasterIdLst>
  <p:sldIdLst>
    <p:sldId xmlns:r="http://schemas.openxmlformats.org/officeDocument/2006/relationships" id="256" r:id="R9b94acbcd1ee4d83"/>
    <p:sldId xmlns:r="http://schemas.openxmlformats.org/officeDocument/2006/relationships" id="257" r:id="Rbf12bdeab59a4faa"/>
    <p:sldId xmlns:r="http://schemas.openxmlformats.org/officeDocument/2006/relationships" id="258" r:id="R61a7feaad9ef464b"/>
    <p:sldId xmlns:r="http://schemas.openxmlformats.org/officeDocument/2006/relationships" id="259" r:id="R8ca8b02fbc3649db"/>
    <p:sldId xmlns:r="http://schemas.openxmlformats.org/officeDocument/2006/relationships" id="260" r:id="R07663a8102454139"/>
    <p:sldId xmlns:r="http://schemas.openxmlformats.org/officeDocument/2006/relationships" id="261" r:id="Rcc77f188e5fd432a"/>
    <p:sldId xmlns:r="http://schemas.openxmlformats.org/officeDocument/2006/relationships" id="262" r:id="R3519c68ecdeb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2e2f85b524aa9" /><Relationship Type="http://schemas.openxmlformats.org/officeDocument/2006/relationships/slide" Target="/ppt/slides/slide1.xml" Id="R9b94acbcd1ee4d83" /><Relationship Type="http://schemas.openxmlformats.org/officeDocument/2006/relationships/slide" Target="/ppt/slides/slide2.xml" Id="Rbf12bdeab59a4faa" /><Relationship Type="http://schemas.openxmlformats.org/officeDocument/2006/relationships/slide" Target="/ppt/slides/slide3.xml" Id="R61a7feaad9ef464b" /><Relationship Type="http://schemas.openxmlformats.org/officeDocument/2006/relationships/slide" Target="/ppt/slides/slide4.xml" Id="R8ca8b02fbc3649db" /><Relationship Type="http://schemas.openxmlformats.org/officeDocument/2006/relationships/slide" Target="/ppt/slides/slide5.xml" Id="R07663a8102454139" /><Relationship Type="http://schemas.openxmlformats.org/officeDocument/2006/relationships/slide" Target="/ppt/slides/slide6.xml" Id="Rcc77f188e5fd432a" /><Relationship Type="http://schemas.openxmlformats.org/officeDocument/2006/relationships/slide" Target="/ppt/slides/slide7.xml" Id="R3519c68ecdeb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6f10ca852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a96ce4dc462f" /><Relationship Type="http://schemas.openxmlformats.org/officeDocument/2006/relationships/theme" Target="/ppt/slideMasters/theme/theme1.xml" Id="Rd0495e620afd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7a96ce4dc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e7137688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4ff825f0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a53ea55e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913a3c024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b1c9a65a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bbfb76eb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0763252a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