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3158b0431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bb716d1d24907"/>
  </p:sldMasterIdLst>
  <p:sldIdLst>
    <p:sldId xmlns:r="http://schemas.openxmlformats.org/officeDocument/2006/relationships" id="256" r:id="Rfca7cf2b986c430f"/>
    <p:sldId xmlns:r="http://schemas.openxmlformats.org/officeDocument/2006/relationships" id="257" r:id="R2997511dd5cd4fec"/>
    <p:sldId xmlns:r="http://schemas.openxmlformats.org/officeDocument/2006/relationships" id="258" r:id="R3a77fcddf1c44a69"/>
    <p:sldId xmlns:r="http://schemas.openxmlformats.org/officeDocument/2006/relationships" id="259" r:id="R74fd9697962a45cf"/>
    <p:sldId xmlns:r="http://schemas.openxmlformats.org/officeDocument/2006/relationships" id="260" r:id="R85c3833a90414e50"/>
    <p:sldId xmlns:r="http://schemas.openxmlformats.org/officeDocument/2006/relationships" id="261" r:id="R6fbb795f1ee34fd7"/>
    <p:sldId xmlns:r="http://schemas.openxmlformats.org/officeDocument/2006/relationships" id="262" r:id="Rfc365898514e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bb716d1d24907" /><Relationship Type="http://schemas.openxmlformats.org/officeDocument/2006/relationships/slide" Target="/ppt/slides/slide1.xml" Id="Rfca7cf2b986c430f" /><Relationship Type="http://schemas.openxmlformats.org/officeDocument/2006/relationships/slide" Target="/ppt/slides/slide2.xml" Id="R2997511dd5cd4fec" /><Relationship Type="http://schemas.openxmlformats.org/officeDocument/2006/relationships/slide" Target="/ppt/slides/slide3.xml" Id="R3a77fcddf1c44a69" /><Relationship Type="http://schemas.openxmlformats.org/officeDocument/2006/relationships/slide" Target="/ppt/slides/slide4.xml" Id="R74fd9697962a45cf" /><Relationship Type="http://schemas.openxmlformats.org/officeDocument/2006/relationships/slide" Target="/ppt/slides/slide5.xml" Id="R85c3833a90414e50" /><Relationship Type="http://schemas.openxmlformats.org/officeDocument/2006/relationships/slide" Target="/ppt/slides/slide6.xml" Id="R6fbb795f1ee34fd7" /><Relationship Type="http://schemas.openxmlformats.org/officeDocument/2006/relationships/slide" Target="/ppt/slides/slide7.xml" Id="Rfc365898514e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22fc041b3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be71352b4824" /><Relationship Type="http://schemas.openxmlformats.org/officeDocument/2006/relationships/theme" Target="/ppt/slideMasters/theme/theme1.xml" Id="Rffc8382c120b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bbe71352b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117e2c1ab4d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eb82cb7d7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92140f06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8621aa383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88504bd8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4b881f37348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8db481f0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SULINI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SULINI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 LIVE NICOLAISEN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Knutsens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928 354 024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SULINI INVEST AS</a:t>
            </a:r>
          </a:p>
        </p:txBody>
      </p:sp>
    </p:spTree>
  </p:cSld>
  <p:clrMapOvr>
    <a:masterClrMapping xmlns:a="http://schemas.openxmlformats.org/drawingml/2006/main"/>
  </p:clrMapOvr>
</p:sld>
</file>