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a36c57d40f44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e9cb1cacf04fbc"/>
  </p:sldMasterIdLst>
  <p:sldIdLst>
    <p:sldId xmlns:r="http://schemas.openxmlformats.org/officeDocument/2006/relationships" id="256" r:id="R1aa8c7f30c06401c"/>
    <p:sldId xmlns:r="http://schemas.openxmlformats.org/officeDocument/2006/relationships" id="257" r:id="R0a1739471a964e82"/>
    <p:sldId xmlns:r="http://schemas.openxmlformats.org/officeDocument/2006/relationships" id="258" r:id="R7c2ff86493c64570"/>
    <p:sldId xmlns:r="http://schemas.openxmlformats.org/officeDocument/2006/relationships" id="259" r:id="R6f683d1dc274497f"/>
    <p:sldId xmlns:r="http://schemas.openxmlformats.org/officeDocument/2006/relationships" id="260" r:id="R0bdf6b5ef13a4860"/>
    <p:sldId xmlns:r="http://schemas.openxmlformats.org/officeDocument/2006/relationships" id="261" r:id="Re786485034594401"/>
    <p:sldId xmlns:r="http://schemas.openxmlformats.org/officeDocument/2006/relationships" id="262" r:id="Rfed6c20a3e384b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e9cb1cacf04fbc" /><Relationship Type="http://schemas.openxmlformats.org/officeDocument/2006/relationships/slide" Target="/ppt/slides/slide1.xml" Id="R1aa8c7f30c06401c" /><Relationship Type="http://schemas.openxmlformats.org/officeDocument/2006/relationships/slide" Target="/ppt/slides/slide2.xml" Id="R0a1739471a964e82" /><Relationship Type="http://schemas.openxmlformats.org/officeDocument/2006/relationships/slide" Target="/ppt/slides/slide3.xml" Id="R7c2ff86493c64570" /><Relationship Type="http://schemas.openxmlformats.org/officeDocument/2006/relationships/slide" Target="/ppt/slides/slide4.xml" Id="R6f683d1dc274497f" /><Relationship Type="http://schemas.openxmlformats.org/officeDocument/2006/relationships/slide" Target="/ppt/slides/slide5.xml" Id="R0bdf6b5ef13a4860" /><Relationship Type="http://schemas.openxmlformats.org/officeDocument/2006/relationships/slide" Target="/ppt/slides/slide6.xml" Id="Re786485034594401" /><Relationship Type="http://schemas.openxmlformats.org/officeDocument/2006/relationships/slide" Target="/ppt/slides/slide7.xml" Id="Rfed6c20a3e384b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6937aed1ab41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c2795a1ea41db" /><Relationship Type="http://schemas.openxmlformats.org/officeDocument/2006/relationships/theme" Target="/ppt/slideMasters/theme/theme1.xml" Id="Rf45ade75c19c41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9c2795a1ea41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2eb874c0a44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ce166767742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f12c66ca847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0eef0b21245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2652edc0b4e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2888ec1334f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07680303642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KRAMERICA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KRAMERICA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KRAMERICA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KRAMERICA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KRAMERICA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KRAMERICA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2 331 553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2 349 623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KRAMERICA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HERMANSEN MORTEN RØED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KRAMERICA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Røed Hermansen, Jordbærveien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928 349 950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KRAMERICA AS</a:t>
            </a:r>
          </a:p>
        </p:txBody>
      </p:sp>
    </p:spTree>
  </p:cSld>
  <p:clrMapOvr>
    <a:masterClrMapping xmlns:a="http://schemas.openxmlformats.org/drawingml/2006/main"/>
  </p:clrMapOvr>
</p:sld>
</file>