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0224c5176047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b386e5138b41d7"/>
  </p:sldMasterIdLst>
  <p:sldIdLst>
    <p:sldId xmlns:r="http://schemas.openxmlformats.org/officeDocument/2006/relationships" id="256" r:id="R1fa5e15ff98a483c"/>
    <p:sldId xmlns:r="http://schemas.openxmlformats.org/officeDocument/2006/relationships" id="257" r:id="R522263fa1ad64c77"/>
    <p:sldId xmlns:r="http://schemas.openxmlformats.org/officeDocument/2006/relationships" id="258" r:id="Rab0bc0a5c4a34e32"/>
    <p:sldId xmlns:r="http://schemas.openxmlformats.org/officeDocument/2006/relationships" id="259" r:id="Rb49e2f4dd9ac499e"/>
    <p:sldId xmlns:r="http://schemas.openxmlformats.org/officeDocument/2006/relationships" id="260" r:id="R75a171be5d6b40b1"/>
    <p:sldId xmlns:r="http://schemas.openxmlformats.org/officeDocument/2006/relationships" id="261" r:id="R0be0aa9d843d49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b386e5138b41d7" /><Relationship Type="http://schemas.openxmlformats.org/officeDocument/2006/relationships/slide" Target="/ppt/slides/slide1.xml" Id="R1fa5e15ff98a483c" /><Relationship Type="http://schemas.openxmlformats.org/officeDocument/2006/relationships/slide" Target="/ppt/slides/slide2.xml" Id="R522263fa1ad64c77" /><Relationship Type="http://schemas.openxmlformats.org/officeDocument/2006/relationships/slide" Target="/ppt/slides/slide3.xml" Id="Rab0bc0a5c4a34e32" /><Relationship Type="http://schemas.openxmlformats.org/officeDocument/2006/relationships/slide" Target="/ppt/slides/slide4.xml" Id="Rb49e2f4dd9ac499e" /><Relationship Type="http://schemas.openxmlformats.org/officeDocument/2006/relationships/slide" Target="/ppt/slides/slide5.xml" Id="R75a171be5d6b40b1" /><Relationship Type="http://schemas.openxmlformats.org/officeDocument/2006/relationships/slide" Target="/ppt/slides/slide6.xml" Id="R0be0aa9d843d49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49660ca11640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595da3c85842ae" /><Relationship Type="http://schemas.openxmlformats.org/officeDocument/2006/relationships/theme" Target="/ppt/slideMasters/theme/theme1.xml" Id="Rbaf462652be84e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595da3c85842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dc592c852a47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b71df563cf4d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f6542334d44e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1cb8636bcc48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65641f8c5142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b9865240c449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KRAMERICA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KRAMERICA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KRAMERICA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KRAMERICA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KRAMERICA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KRAMERICA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Morten Røed Hermansen, Jordbærveien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928 349 950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KRAMERICA AS</a:t>
            </a:r>
          </a:p>
        </p:txBody>
      </p:sp>
    </p:spTree>
  </p:cSld>
  <p:clrMapOvr>
    <a:masterClrMapping xmlns:a="http://schemas.openxmlformats.org/drawingml/2006/main"/>
  </p:clrMapOvr>
</p:sld>
</file>