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58d1ea3bdf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53e7c3ce0743ae"/>
  </p:sldMasterIdLst>
  <p:sldIdLst>
    <p:sldId xmlns:r="http://schemas.openxmlformats.org/officeDocument/2006/relationships" id="256" r:id="Rb7f3bee14b8942c7"/>
    <p:sldId xmlns:r="http://schemas.openxmlformats.org/officeDocument/2006/relationships" id="257" r:id="R4750529d87154e8d"/>
    <p:sldId xmlns:r="http://schemas.openxmlformats.org/officeDocument/2006/relationships" id="258" r:id="R8a158639bce944b0"/>
    <p:sldId xmlns:r="http://schemas.openxmlformats.org/officeDocument/2006/relationships" id="259" r:id="R8c12995aaa404e66"/>
    <p:sldId xmlns:r="http://schemas.openxmlformats.org/officeDocument/2006/relationships" id="260" r:id="R8f8122dae266451f"/>
    <p:sldId xmlns:r="http://schemas.openxmlformats.org/officeDocument/2006/relationships" id="261" r:id="R0e0b9c583cb44eb6"/>
    <p:sldId xmlns:r="http://schemas.openxmlformats.org/officeDocument/2006/relationships" id="262" r:id="Re9bd89f782514b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3e7c3ce0743ae" /><Relationship Type="http://schemas.openxmlformats.org/officeDocument/2006/relationships/slide" Target="/ppt/slides/slide1.xml" Id="Rb7f3bee14b8942c7" /><Relationship Type="http://schemas.openxmlformats.org/officeDocument/2006/relationships/slide" Target="/ppt/slides/slide2.xml" Id="R4750529d87154e8d" /><Relationship Type="http://schemas.openxmlformats.org/officeDocument/2006/relationships/slide" Target="/ppt/slides/slide3.xml" Id="R8a158639bce944b0" /><Relationship Type="http://schemas.openxmlformats.org/officeDocument/2006/relationships/slide" Target="/ppt/slides/slide4.xml" Id="R8c12995aaa404e66" /><Relationship Type="http://schemas.openxmlformats.org/officeDocument/2006/relationships/slide" Target="/ppt/slides/slide5.xml" Id="R8f8122dae266451f" /><Relationship Type="http://schemas.openxmlformats.org/officeDocument/2006/relationships/slide" Target="/ppt/slides/slide6.xml" Id="R0e0b9c583cb44eb6" /><Relationship Type="http://schemas.openxmlformats.org/officeDocument/2006/relationships/slide" Target="/ppt/slides/slide7.xml" Id="Re9bd89f782514b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fa2fca6af4b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a5f6efb834539" /><Relationship Type="http://schemas.openxmlformats.org/officeDocument/2006/relationships/theme" Target="/ppt/slideMasters/theme/theme1.xml" Id="R4fdabb462f79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a5f6efb83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3a88b98124f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859907e7a49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71587bc7841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c0009f47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9f10c26e1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5ac85e848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46f5b2496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GAKO HOLDCO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GAKO HOLDCO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1 876 998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2 135 623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2 165 624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2 870 552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GARD G KJÆRLAND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Bilet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928 347 850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GAKO HOLDCO AS</a:t>
            </a:r>
          </a:p>
        </p:txBody>
      </p:sp>
    </p:spTree>
  </p:cSld>
  <p:clrMapOvr>
    <a:masterClrMapping xmlns:a="http://schemas.openxmlformats.org/drawingml/2006/main"/>
  </p:clrMapOvr>
</p:sld>
</file>