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a2852363274d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98aaaf1cc94512"/>
  </p:sldMasterIdLst>
  <p:sldIdLst>
    <p:sldId xmlns:r="http://schemas.openxmlformats.org/officeDocument/2006/relationships" id="256" r:id="Rcc9025c154724fb3"/>
    <p:sldId xmlns:r="http://schemas.openxmlformats.org/officeDocument/2006/relationships" id="257" r:id="Rffc120bcad074088"/>
    <p:sldId xmlns:r="http://schemas.openxmlformats.org/officeDocument/2006/relationships" id="258" r:id="R851aea7c26f94ebb"/>
    <p:sldId xmlns:r="http://schemas.openxmlformats.org/officeDocument/2006/relationships" id="259" r:id="R6149f2312e4e4fde"/>
    <p:sldId xmlns:r="http://schemas.openxmlformats.org/officeDocument/2006/relationships" id="260" r:id="R521dfcfb95a74401"/>
    <p:sldId xmlns:r="http://schemas.openxmlformats.org/officeDocument/2006/relationships" id="261" r:id="Rb655a715b3d245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98aaaf1cc94512" /><Relationship Type="http://schemas.openxmlformats.org/officeDocument/2006/relationships/slide" Target="/ppt/slides/slide1.xml" Id="Rcc9025c154724fb3" /><Relationship Type="http://schemas.openxmlformats.org/officeDocument/2006/relationships/slide" Target="/ppt/slides/slide2.xml" Id="Rffc120bcad074088" /><Relationship Type="http://schemas.openxmlformats.org/officeDocument/2006/relationships/slide" Target="/ppt/slides/slide3.xml" Id="R851aea7c26f94ebb" /><Relationship Type="http://schemas.openxmlformats.org/officeDocument/2006/relationships/slide" Target="/ppt/slides/slide4.xml" Id="R6149f2312e4e4fde" /><Relationship Type="http://schemas.openxmlformats.org/officeDocument/2006/relationships/slide" Target="/ppt/slides/slide5.xml" Id="R521dfcfb95a74401" /><Relationship Type="http://schemas.openxmlformats.org/officeDocument/2006/relationships/slide" Target="/ppt/slides/slide6.xml" Id="Rb655a715b3d245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a6f6a6a44949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c11e8cc064406a" /><Relationship Type="http://schemas.openxmlformats.org/officeDocument/2006/relationships/theme" Target="/ppt/slideMasters/theme/theme1.xml" Id="R1254e5dc20b848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c11e8cc06440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82a5dc5aa141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0c8eb2f6354f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efa2254ca846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01aa0e864e49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70bc3155494a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c02d1b88f941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FURTEBOTN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FURTEBOTN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FURTEBOTN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FURTEBOTN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FURTEBOTN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FURTEBOTN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FURTEBOTN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Bordalssvingen 83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4639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928 330 672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FURTEBOTN AS</a:t>
            </a:r>
          </a:p>
        </p:txBody>
      </p:sp>
    </p:spTree>
  </p:cSld>
  <p:clrMapOvr>
    <a:masterClrMapping xmlns:a="http://schemas.openxmlformats.org/drawingml/2006/main"/>
  </p:clrMapOvr>
</p:sld>
</file>