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7d7e66c2ca43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0e0aca58d04e2d"/>
  </p:sldMasterIdLst>
  <p:sldIdLst>
    <p:sldId xmlns:r="http://schemas.openxmlformats.org/officeDocument/2006/relationships" id="256" r:id="R403031c9d97b474c"/>
    <p:sldId xmlns:r="http://schemas.openxmlformats.org/officeDocument/2006/relationships" id="257" r:id="Rb6e34dff9f9e495f"/>
    <p:sldId xmlns:r="http://schemas.openxmlformats.org/officeDocument/2006/relationships" id="258" r:id="R8c8e6eddffbe4940"/>
    <p:sldId xmlns:r="http://schemas.openxmlformats.org/officeDocument/2006/relationships" id="259" r:id="Rff170d60f0e04f58"/>
    <p:sldId xmlns:r="http://schemas.openxmlformats.org/officeDocument/2006/relationships" id="260" r:id="Rf5fb6b6f8ce64d30"/>
    <p:sldId xmlns:r="http://schemas.openxmlformats.org/officeDocument/2006/relationships" id="261" r:id="R59cff991631847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e0aca58d04e2d" /><Relationship Type="http://schemas.openxmlformats.org/officeDocument/2006/relationships/slide" Target="/ppt/slides/slide1.xml" Id="R403031c9d97b474c" /><Relationship Type="http://schemas.openxmlformats.org/officeDocument/2006/relationships/slide" Target="/ppt/slides/slide2.xml" Id="Rb6e34dff9f9e495f" /><Relationship Type="http://schemas.openxmlformats.org/officeDocument/2006/relationships/slide" Target="/ppt/slides/slide3.xml" Id="R8c8e6eddffbe4940" /><Relationship Type="http://schemas.openxmlformats.org/officeDocument/2006/relationships/slide" Target="/ppt/slides/slide4.xml" Id="Rff170d60f0e04f58" /><Relationship Type="http://schemas.openxmlformats.org/officeDocument/2006/relationships/slide" Target="/ppt/slides/slide5.xml" Id="Rf5fb6b6f8ce64d30" /><Relationship Type="http://schemas.openxmlformats.org/officeDocument/2006/relationships/slide" Target="/ppt/slides/slide6.xml" Id="R59cff991631847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9b658d8b749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4aeb45df74668" /><Relationship Type="http://schemas.openxmlformats.org/officeDocument/2006/relationships/theme" Target="/ppt/slideMasters/theme/theme1.xml" Id="R181231e66add4b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c4aeb45df746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ac2d0f3734d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da8e821814a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2167ce4f543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d96f10c204c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26e23c9f146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61a09126c4c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FURTEBOTN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Bordalssvingen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928 330 672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FURTEBOTN AS</a:t>
            </a:r>
          </a:p>
        </p:txBody>
      </p:sp>
    </p:spTree>
  </p:cSld>
  <p:clrMapOvr>
    <a:masterClrMapping xmlns:a="http://schemas.openxmlformats.org/drawingml/2006/main"/>
  </p:clrMapOvr>
</p:sld>
</file>