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04745ef35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e9a7c23a24de5"/>
  </p:sldMasterIdLst>
  <p:sldIdLst>
    <p:sldId xmlns:r="http://schemas.openxmlformats.org/officeDocument/2006/relationships" id="256" r:id="R8b6e7d2014be4e52"/>
    <p:sldId xmlns:r="http://schemas.openxmlformats.org/officeDocument/2006/relationships" id="257" r:id="Ra5c0b4e79c2245ad"/>
    <p:sldId xmlns:r="http://schemas.openxmlformats.org/officeDocument/2006/relationships" id="258" r:id="R093140edcae744fd"/>
    <p:sldId xmlns:r="http://schemas.openxmlformats.org/officeDocument/2006/relationships" id="259" r:id="R4c56c2a86abe4bba"/>
    <p:sldId xmlns:r="http://schemas.openxmlformats.org/officeDocument/2006/relationships" id="260" r:id="R2d4f581c1a45448b"/>
    <p:sldId xmlns:r="http://schemas.openxmlformats.org/officeDocument/2006/relationships" id="261" r:id="Rc10355146eae4511"/>
    <p:sldId xmlns:r="http://schemas.openxmlformats.org/officeDocument/2006/relationships" id="262" r:id="R049c097d052b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e9a7c23a24de5" /><Relationship Type="http://schemas.openxmlformats.org/officeDocument/2006/relationships/slide" Target="/ppt/slides/slide1.xml" Id="R8b6e7d2014be4e52" /><Relationship Type="http://schemas.openxmlformats.org/officeDocument/2006/relationships/slide" Target="/ppt/slides/slide2.xml" Id="Ra5c0b4e79c2245ad" /><Relationship Type="http://schemas.openxmlformats.org/officeDocument/2006/relationships/slide" Target="/ppt/slides/slide3.xml" Id="R093140edcae744fd" /><Relationship Type="http://schemas.openxmlformats.org/officeDocument/2006/relationships/slide" Target="/ppt/slides/slide4.xml" Id="R4c56c2a86abe4bba" /><Relationship Type="http://schemas.openxmlformats.org/officeDocument/2006/relationships/slide" Target="/ppt/slides/slide5.xml" Id="R2d4f581c1a45448b" /><Relationship Type="http://schemas.openxmlformats.org/officeDocument/2006/relationships/slide" Target="/ppt/slides/slide6.xml" Id="Rc10355146eae4511" /><Relationship Type="http://schemas.openxmlformats.org/officeDocument/2006/relationships/slide" Target="/ppt/slides/slide7.xml" Id="R049c097d052b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8a01411ec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06f8ea8044e9" /><Relationship Type="http://schemas.openxmlformats.org/officeDocument/2006/relationships/theme" Target="/ppt/slideMasters/theme/theme1.xml" Id="R5dead56a626d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a06f8ea80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57b1f7d1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0ab1ba60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87e3a0cb8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1a36c042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dca7d133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b3d85f1b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1efc9622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RSG FINANS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64 548 545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SVERRE GÅSLAND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928 329 887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RSG FINANS AS</a:t>
            </a:r>
          </a:p>
        </p:txBody>
      </p:sp>
    </p:spTree>
  </p:cSld>
  <p:clrMapOvr>
    <a:masterClrMapping xmlns:a="http://schemas.openxmlformats.org/drawingml/2006/main"/>
  </p:clrMapOvr>
</p:sld>
</file>