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95d383dfaa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34e801be840ef"/>
  </p:sldMasterIdLst>
  <p:sldIdLst>
    <p:sldId xmlns:r="http://schemas.openxmlformats.org/officeDocument/2006/relationships" id="256" r:id="R17ab96c55f2e46ee"/>
    <p:sldId xmlns:r="http://schemas.openxmlformats.org/officeDocument/2006/relationships" id="257" r:id="R92b2f61604394019"/>
    <p:sldId xmlns:r="http://schemas.openxmlformats.org/officeDocument/2006/relationships" id="258" r:id="R8eee6049633349b4"/>
    <p:sldId xmlns:r="http://schemas.openxmlformats.org/officeDocument/2006/relationships" id="259" r:id="R00777c721f194dc9"/>
    <p:sldId xmlns:r="http://schemas.openxmlformats.org/officeDocument/2006/relationships" id="260" r:id="Rd444c1bda7604852"/>
    <p:sldId xmlns:r="http://schemas.openxmlformats.org/officeDocument/2006/relationships" id="261" r:id="R202b19a0e31d4209"/>
    <p:sldId xmlns:r="http://schemas.openxmlformats.org/officeDocument/2006/relationships" id="262" r:id="R77c0ce1be3834c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34e801be840ef" /><Relationship Type="http://schemas.openxmlformats.org/officeDocument/2006/relationships/slide" Target="/ppt/slides/slide1.xml" Id="R17ab96c55f2e46ee" /><Relationship Type="http://schemas.openxmlformats.org/officeDocument/2006/relationships/slide" Target="/ppt/slides/slide2.xml" Id="R92b2f61604394019" /><Relationship Type="http://schemas.openxmlformats.org/officeDocument/2006/relationships/slide" Target="/ppt/slides/slide3.xml" Id="R8eee6049633349b4" /><Relationship Type="http://schemas.openxmlformats.org/officeDocument/2006/relationships/slide" Target="/ppt/slides/slide4.xml" Id="R00777c721f194dc9" /><Relationship Type="http://schemas.openxmlformats.org/officeDocument/2006/relationships/slide" Target="/ppt/slides/slide5.xml" Id="Rd444c1bda7604852" /><Relationship Type="http://schemas.openxmlformats.org/officeDocument/2006/relationships/slide" Target="/ppt/slides/slide6.xml" Id="R202b19a0e31d4209" /><Relationship Type="http://schemas.openxmlformats.org/officeDocument/2006/relationships/slide" Target="/ppt/slides/slide7.xml" Id="R77c0ce1be3834c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1b34393a945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024cfdc814dd6" /><Relationship Type="http://schemas.openxmlformats.org/officeDocument/2006/relationships/theme" Target="/ppt/slideMasters/theme/theme1.xml" Id="R4b9d64fc62e641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024cfdc814d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b97c63ee342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b283061a24e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bc397b9c4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0d1ab600e45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73cadf34d4b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176224a0444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01cb3a66e41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 FINANS AS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64 159 096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64 469 342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OLAV GÅSLAND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928 329 860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FINANS AS</a:t>
            </a:r>
          </a:p>
        </p:txBody>
      </p:sp>
    </p:spTree>
  </p:cSld>
  <p:clrMapOvr>
    <a:masterClrMapping xmlns:a="http://schemas.openxmlformats.org/drawingml/2006/main"/>
  </p:clrMapOvr>
</p:sld>
</file>