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d96dd50fb34b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421d0dcc7541ef"/>
  </p:sldMasterIdLst>
  <p:sldIdLst>
    <p:sldId xmlns:r="http://schemas.openxmlformats.org/officeDocument/2006/relationships" id="256" r:id="R66c4efee3a094a4d"/>
    <p:sldId xmlns:r="http://schemas.openxmlformats.org/officeDocument/2006/relationships" id="257" r:id="R58d8f8221dca4c37"/>
    <p:sldId xmlns:r="http://schemas.openxmlformats.org/officeDocument/2006/relationships" id="258" r:id="R5c341fef1aeb4680"/>
    <p:sldId xmlns:r="http://schemas.openxmlformats.org/officeDocument/2006/relationships" id="259" r:id="R0e90cd87a5104fa3"/>
    <p:sldId xmlns:r="http://schemas.openxmlformats.org/officeDocument/2006/relationships" id="260" r:id="R61986ec818fa4dd7"/>
    <p:sldId xmlns:r="http://schemas.openxmlformats.org/officeDocument/2006/relationships" id="261" r:id="Rf87de676491b48e3"/>
    <p:sldId xmlns:r="http://schemas.openxmlformats.org/officeDocument/2006/relationships" id="262" r:id="Rf5e1ba53fdb448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421d0dcc7541ef" /><Relationship Type="http://schemas.openxmlformats.org/officeDocument/2006/relationships/slide" Target="/ppt/slides/slide1.xml" Id="R66c4efee3a094a4d" /><Relationship Type="http://schemas.openxmlformats.org/officeDocument/2006/relationships/slide" Target="/ppt/slides/slide2.xml" Id="R58d8f8221dca4c37" /><Relationship Type="http://schemas.openxmlformats.org/officeDocument/2006/relationships/slide" Target="/ppt/slides/slide3.xml" Id="R5c341fef1aeb4680" /><Relationship Type="http://schemas.openxmlformats.org/officeDocument/2006/relationships/slide" Target="/ppt/slides/slide4.xml" Id="R0e90cd87a5104fa3" /><Relationship Type="http://schemas.openxmlformats.org/officeDocument/2006/relationships/slide" Target="/ppt/slides/slide5.xml" Id="R61986ec818fa4dd7" /><Relationship Type="http://schemas.openxmlformats.org/officeDocument/2006/relationships/slide" Target="/ppt/slides/slide6.xml" Id="Rf87de676491b48e3" /><Relationship Type="http://schemas.openxmlformats.org/officeDocument/2006/relationships/slide" Target="/ppt/slides/slide7.xml" Id="Rf5e1ba53fdb448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2020a7e40643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b9e325dec4745" /><Relationship Type="http://schemas.openxmlformats.org/officeDocument/2006/relationships/theme" Target="/ppt/slideMasters/theme/theme1.xml" Id="R5ca3e847baf849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db9e325dec47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4b96427ff40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8d760b94b4d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324c46a1a44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373adc34f42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5dfc86bee43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7a78d6ecb4b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95e6d311341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409 214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1 469 473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PHILLIP SKOTTE KVALNES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Phillip Skotte Kvalnes, Dynekilgata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928 318 990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