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fa3fc192ca49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fa05dcd00e45c9"/>
  </p:sldMasterIdLst>
  <p:sldIdLst>
    <p:sldId xmlns:r="http://schemas.openxmlformats.org/officeDocument/2006/relationships" id="256" r:id="Rd090d9b95e994426"/>
    <p:sldId xmlns:r="http://schemas.openxmlformats.org/officeDocument/2006/relationships" id="257" r:id="R60a45c8396e24148"/>
    <p:sldId xmlns:r="http://schemas.openxmlformats.org/officeDocument/2006/relationships" id="258" r:id="R59cd9f8be2f740ba"/>
    <p:sldId xmlns:r="http://schemas.openxmlformats.org/officeDocument/2006/relationships" id="259" r:id="R3728d48765b9408e"/>
    <p:sldId xmlns:r="http://schemas.openxmlformats.org/officeDocument/2006/relationships" id="260" r:id="R041de7a243214c44"/>
    <p:sldId xmlns:r="http://schemas.openxmlformats.org/officeDocument/2006/relationships" id="261" r:id="R46129bc5f5da441f"/>
    <p:sldId xmlns:r="http://schemas.openxmlformats.org/officeDocument/2006/relationships" id="262" r:id="R0f1ab840b93b45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fa05dcd00e45c9" /><Relationship Type="http://schemas.openxmlformats.org/officeDocument/2006/relationships/slide" Target="/ppt/slides/slide1.xml" Id="Rd090d9b95e994426" /><Relationship Type="http://schemas.openxmlformats.org/officeDocument/2006/relationships/slide" Target="/ppt/slides/slide2.xml" Id="R60a45c8396e24148" /><Relationship Type="http://schemas.openxmlformats.org/officeDocument/2006/relationships/slide" Target="/ppt/slides/slide3.xml" Id="R59cd9f8be2f740ba" /><Relationship Type="http://schemas.openxmlformats.org/officeDocument/2006/relationships/slide" Target="/ppt/slides/slide4.xml" Id="R3728d48765b9408e" /><Relationship Type="http://schemas.openxmlformats.org/officeDocument/2006/relationships/slide" Target="/ppt/slides/slide5.xml" Id="R041de7a243214c44" /><Relationship Type="http://schemas.openxmlformats.org/officeDocument/2006/relationships/slide" Target="/ppt/slides/slide6.xml" Id="R46129bc5f5da441f" /><Relationship Type="http://schemas.openxmlformats.org/officeDocument/2006/relationships/slide" Target="/ppt/slides/slide7.xml" Id="R0f1ab840b93b45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c3c2fe91b243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fd15fb65b4493c" /><Relationship Type="http://schemas.openxmlformats.org/officeDocument/2006/relationships/theme" Target="/ppt/slideMasters/theme/theme1.xml" Id="Rde38523810894f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fd15fb65b449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01634d5a547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c5e04334340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8f6fae9c14d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22f4b34874f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57a465b2f40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d23956f6c49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435396e8047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 HOLDING AS ble etablert [år] og holder til i Auli.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432 837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174 050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506 097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LILIANA PINHEIRO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Nybergstubben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1929 Auli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928 309 657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