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3056b4177f47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44459701844512"/>
  </p:sldMasterIdLst>
  <p:sldIdLst>
    <p:sldId xmlns:r="http://schemas.openxmlformats.org/officeDocument/2006/relationships" id="256" r:id="Ref944d386dd14284"/>
    <p:sldId xmlns:r="http://schemas.openxmlformats.org/officeDocument/2006/relationships" id="257" r:id="Ref2fa4af776f4bff"/>
    <p:sldId xmlns:r="http://schemas.openxmlformats.org/officeDocument/2006/relationships" id="258" r:id="R41d61c5257c845ab"/>
    <p:sldId xmlns:r="http://schemas.openxmlformats.org/officeDocument/2006/relationships" id="259" r:id="Reec5b6e7136f477e"/>
    <p:sldId xmlns:r="http://schemas.openxmlformats.org/officeDocument/2006/relationships" id="260" r:id="R7caf0322194745a6"/>
    <p:sldId xmlns:r="http://schemas.openxmlformats.org/officeDocument/2006/relationships" id="261" r:id="R5de3a9e325ac460f"/>
    <p:sldId xmlns:r="http://schemas.openxmlformats.org/officeDocument/2006/relationships" id="262" r:id="Ra59c63b5e04e41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44459701844512" /><Relationship Type="http://schemas.openxmlformats.org/officeDocument/2006/relationships/slide" Target="/ppt/slides/slide1.xml" Id="Ref944d386dd14284" /><Relationship Type="http://schemas.openxmlformats.org/officeDocument/2006/relationships/slide" Target="/ppt/slides/slide2.xml" Id="Ref2fa4af776f4bff" /><Relationship Type="http://schemas.openxmlformats.org/officeDocument/2006/relationships/slide" Target="/ppt/slides/slide3.xml" Id="R41d61c5257c845ab" /><Relationship Type="http://schemas.openxmlformats.org/officeDocument/2006/relationships/slide" Target="/ppt/slides/slide4.xml" Id="Reec5b6e7136f477e" /><Relationship Type="http://schemas.openxmlformats.org/officeDocument/2006/relationships/slide" Target="/ppt/slides/slide5.xml" Id="R7caf0322194745a6" /><Relationship Type="http://schemas.openxmlformats.org/officeDocument/2006/relationships/slide" Target="/ppt/slides/slide6.xml" Id="R5de3a9e325ac460f" /><Relationship Type="http://schemas.openxmlformats.org/officeDocument/2006/relationships/slide" Target="/ppt/slides/slide7.xml" Id="Ra59c63b5e04e41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d476e605040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e1aba6ea54607" /><Relationship Type="http://schemas.openxmlformats.org/officeDocument/2006/relationships/theme" Target="/ppt/slideMasters/theme/theme1.xml" Id="R87f1ed04d8b14d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5e1aba6ea546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dcd73701442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502285e8c47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b17d0df31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ed25f7b90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daada847540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c06459b6942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dfda05112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CASSIOPEIA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CASSIOPEIA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14 660 192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15 215 792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ELISABETH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928 309 525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CASSIOPEIA HOLDING AS</a:t>
            </a:r>
          </a:p>
        </p:txBody>
      </p:sp>
    </p:spTree>
  </p:cSld>
  <p:clrMapOvr>
    <a:masterClrMapping xmlns:a="http://schemas.openxmlformats.org/drawingml/2006/main"/>
  </p:clrMapOvr>
</p:sld>
</file>