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08afe8d1ae44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7b7f57ba0b49a0"/>
  </p:sldMasterIdLst>
  <p:sldIdLst>
    <p:sldId xmlns:r="http://schemas.openxmlformats.org/officeDocument/2006/relationships" id="256" r:id="R4b0c451a62ea47c9"/>
    <p:sldId xmlns:r="http://schemas.openxmlformats.org/officeDocument/2006/relationships" id="257" r:id="R5310b94b2ebb48bb"/>
    <p:sldId xmlns:r="http://schemas.openxmlformats.org/officeDocument/2006/relationships" id="258" r:id="R5ea4986e7aa2434f"/>
    <p:sldId xmlns:r="http://schemas.openxmlformats.org/officeDocument/2006/relationships" id="259" r:id="Rc63d210ef0c74e8b"/>
    <p:sldId xmlns:r="http://schemas.openxmlformats.org/officeDocument/2006/relationships" id="260" r:id="R565aa51d58b5482b"/>
    <p:sldId xmlns:r="http://schemas.openxmlformats.org/officeDocument/2006/relationships" id="261" r:id="R82d4abf27e3949e3"/>
    <p:sldId xmlns:r="http://schemas.openxmlformats.org/officeDocument/2006/relationships" id="262" r:id="R88362a54dadb44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b7f57ba0b49a0" /><Relationship Type="http://schemas.openxmlformats.org/officeDocument/2006/relationships/slide" Target="/ppt/slides/slide1.xml" Id="R4b0c451a62ea47c9" /><Relationship Type="http://schemas.openxmlformats.org/officeDocument/2006/relationships/slide" Target="/ppt/slides/slide2.xml" Id="R5310b94b2ebb48bb" /><Relationship Type="http://schemas.openxmlformats.org/officeDocument/2006/relationships/slide" Target="/ppt/slides/slide3.xml" Id="R5ea4986e7aa2434f" /><Relationship Type="http://schemas.openxmlformats.org/officeDocument/2006/relationships/slide" Target="/ppt/slides/slide4.xml" Id="Rc63d210ef0c74e8b" /><Relationship Type="http://schemas.openxmlformats.org/officeDocument/2006/relationships/slide" Target="/ppt/slides/slide5.xml" Id="R565aa51d58b5482b" /><Relationship Type="http://schemas.openxmlformats.org/officeDocument/2006/relationships/slide" Target="/ppt/slides/slide6.xml" Id="R82d4abf27e3949e3" /><Relationship Type="http://schemas.openxmlformats.org/officeDocument/2006/relationships/slide" Target="/ppt/slides/slide7.xml" Id="R88362a54dadb44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d930b0c9df41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5ee587a014b14" /><Relationship Type="http://schemas.openxmlformats.org/officeDocument/2006/relationships/theme" Target="/ppt/slideMasters/theme/theme1.xml" Id="Rbc89bd035a2748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05ee587a014b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07ba9c0e646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1302b93114b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db394747d42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6b44945e146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acf8e0dfe47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04044f29c4d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5aa2b921142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M.S.A INVEST AS ble etablert [år] og holder til i Gransherad.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MARITA SAUARLIA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